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 id="2147483662"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8554D13-B2B4-4B40-8E38-C022A3138FA6}">
  <a:tblStyle styleId="{E8554D13-B2B4-4B40-8E38-C022A3138FA6}"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28"/>
  </p:normalViewPr>
  <p:slideViewPr>
    <p:cSldViewPr snapToGrid="0">
      <p:cViewPr varScale="1">
        <p:scale>
          <a:sx n="153" d="100"/>
          <a:sy n="153" d="100"/>
        </p:scale>
        <p:origin x="464"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fa3e0ee28b_3_16:notes"/>
          <p:cNvSpPr txBox="1"/>
          <p:nvPr/>
        </p:nvSpPr>
        <p:spPr>
          <a:xfrm>
            <a:off x="3881207" y="8685113"/>
            <a:ext cx="2924947" cy="408663"/>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1</a:t>
            </a:fld>
            <a:endParaRPr sz="1200"/>
          </a:p>
        </p:txBody>
      </p:sp>
      <p:sp>
        <p:nvSpPr>
          <p:cNvPr id="68" name="Google Shape;68;g3fa3e0ee28b_3_16: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69" name="Google Shape;69;g3fa3e0ee28b_3_16:notes"/>
          <p:cNvSpPr/>
          <p:nvPr/>
        </p:nvSpPr>
        <p:spPr>
          <a:xfrm>
            <a:off x="685512" y="4343235"/>
            <a:ext cx="5445211" cy="4075771"/>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70" name="Google Shape;70;g3fa3e0ee28b_3_16: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71" name="Google Shape;71;g3fa3e0ee28b_3_16: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fa3e0ee28b_3_29:notes"/>
          <p:cNvSpPr txBox="1"/>
          <p:nvPr/>
        </p:nvSpPr>
        <p:spPr>
          <a:xfrm>
            <a:off x="3881207" y="8685113"/>
            <a:ext cx="2946549" cy="429029"/>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2</a:t>
            </a:fld>
            <a:endParaRPr sz="1200"/>
          </a:p>
        </p:txBody>
      </p:sp>
      <p:sp>
        <p:nvSpPr>
          <p:cNvPr id="81" name="Google Shape;81;g3fa3e0ee28b_3_29: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82" name="Google Shape;82;g3fa3e0ee28b_3_29:notes"/>
          <p:cNvSpPr/>
          <p:nvPr/>
        </p:nvSpPr>
        <p:spPr>
          <a:xfrm>
            <a:off x="685512" y="4343235"/>
            <a:ext cx="5458173" cy="4087990"/>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83" name="Google Shape;83;g3fa3e0ee28b_3_29: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84" name="Google Shape;84;g3fa3e0ee28b_3_29: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fa3e0ee28b_3_37:notes"/>
          <p:cNvSpPr txBox="1"/>
          <p:nvPr/>
        </p:nvSpPr>
        <p:spPr>
          <a:xfrm>
            <a:off x="3881207" y="8685113"/>
            <a:ext cx="2946549" cy="429029"/>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3</a:t>
            </a:fld>
            <a:endParaRPr sz="1200"/>
          </a:p>
        </p:txBody>
      </p:sp>
      <p:sp>
        <p:nvSpPr>
          <p:cNvPr id="90" name="Google Shape;90;g3fa3e0ee28b_3_37: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91" name="Google Shape;91;g3fa3e0ee28b_3_37:notes"/>
          <p:cNvSpPr/>
          <p:nvPr/>
        </p:nvSpPr>
        <p:spPr>
          <a:xfrm>
            <a:off x="685512" y="4343235"/>
            <a:ext cx="5458173" cy="4087990"/>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92" name="Google Shape;92;g3fa3e0ee28b_3_37: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93" name="Google Shape;93;g3fa3e0ee28b_3_37: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fa3e0ee28b_3_47:notes"/>
          <p:cNvSpPr txBox="1"/>
          <p:nvPr/>
        </p:nvSpPr>
        <p:spPr>
          <a:xfrm>
            <a:off x="3881207" y="8685113"/>
            <a:ext cx="2946549" cy="429029"/>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4</a:t>
            </a:fld>
            <a:endParaRPr sz="1200"/>
          </a:p>
        </p:txBody>
      </p:sp>
      <p:sp>
        <p:nvSpPr>
          <p:cNvPr id="101" name="Google Shape;101;g3fa3e0ee28b_3_47: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02" name="Google Shape;102;g3fa3e0ee28b_3_47:notes"/>
          <p:cNvSpPr/>
          <p:nvPr/>
        </p:nvSpPr>
        <p:spPr>
          <a:xfrm>
            <a:off x="685512" y="4343235"/>
            <a:ext cx="5458173" cy="4087990"/>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03" name="Google Shape;103;g3fa3e0ee28b_3_47: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04" name="Google Shape;104;g3fa3e0ee28b_3_47: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fa3e0ee28b_3_56:notes"/>
          <p:cNvSpPr txBox="1"/>
          <p:nvPr/>
        </p:nvSpPr>
        <p:spPr>
          <a:xfrm>
            <a:off x="3881207" y="8685113"/>
            <a:ext cx="2946549" cy="429029"/>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5</a:t>
            </a:fld>
            <a:endParaRPr sz="1200"/>
          </a:p>
        </p:txBody>
      </p:sp>
      <p:sp>
        <p:nvSpPr>
          <p:cNvPr id="111" name="Google Shape;111;g3fa3e0ee28b_3_56: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12" name="Google Shape;112;g3fa3e0ee28b_3_56:notes"/>
          <p:cNvSpPr/>
          <p:nvPr/>
        </p:nvSpPr>
        <p:spPr>
          <a:xfrm>
            <a:off x="685512" y="4343235"/>
            <a:ext cx="5458173" cy="4087990"/>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13" name="Google Shape;113;g3fa3e0ee28b_3_56: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14" name="Google Shape;114;g3fa3e0ee28b_3_56: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fa3e0ee28b_3_65:notes"/>
          <p:cNvSpPr txBox="1"/>
          <p:nvPr/>
        </p:nvSpPr>
        <p:spPr>
          <a:xfrm>
            <a:off x="3881207" y="8685113"/>
            <a:ext cx="2946549" cy="429029"/>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6</a:t>
            </a:fld>
            <a:endParaRPr sz="1200"/>
          </a:p>
        </p:txBody>
      </p:sp>
      <p:sp>
        <p:nvSpPr>
          <p:cNvPr id="121" name="Google Shape;121;g3fa3e0ee28b_3_65: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22" name="Google Shape;122;g3fa3e0ee28b_3_65:notes"/>
          <p:cNvSpPr/>
          <p:nvPr/>
        </p:nvSpPr>
        <p:spPr>
          <a:xfrm>
            <a:off x="685512" y="4343235"/>
            <a:ext cx="5458173" cy="4087990"/>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23" name="Google Shape;123;g3fa3e0ee28b_3_65: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24" name="Google Shape;124;g3fa3e0ee28b_3_65: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fa3e0ee28b_3_74: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31" name="Google Shape;131;g3fa3e0ee28b_3_74:notes"/>
          <p:cNvSpPr/>
          <p:nvPr/>
        </p:nvSpPr>
        <p:spPr>
          <a:xfrm>
            <a:off x="685512" y="4343235"/>
            <a:ext cx="5463934" cy="4093421"/>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32" name="Google Shape;132;g3fa3e0ee28b_3_74: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33" name="Google Shape;133;g3fa3e0ee28b_3_74: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fa3e0ee28b_3_84:notes"/>
          <p:cNvSpPr txBox="1"/>
          <p:nvPr/>
        </p:nvSpPr>
        <p:spPr>
          <a:xfrm>
            <a:off x="3881207" y="8685113"/>
            <a:ext cx="2932148" cy="415452"/>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8</a:t>
            </a:fld>
            <a:endParaRPr sz="1200"/>
          </a:p>
        </p:txBody>
      </p:sp>
      <p:sp>
        <p:nvSpPr>
          <p:cNvPr id="142" name="Google Shape;142;g3fa3e0ee28b_3_84: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43" name="Google Shape;143;g3fa3e0ee28b_3_84:notes"/>
          <p:cNvSpPr/>
          <p:nvPr/>
        </p:nvSpPr>
        <p:spPr>
          <a:xfrm>
            <a:off x="685512" y="4343235"/>
            <a:ext cx="5461053" cy="409070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44" name="Google Shape;144;g3fa3e0ee28b_3_84: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45" name="Google Shape;145;g3fa3e0ee28b_3_84: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fa3e0ee28b_3_93:notes"/>
          <p:cNvSpPr txBox="1"/>
          <p:nvPr/>
        </p:nvSpPr>
        <p:spPr>
          <a:xfrm>
            <a:off x="3881207" y="8685113"/>
            <a:ext cx="2932148" cy="415452"/>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9</a:t>
            </a:fld>
            <a:endParaRPr sz="1200"/>
          </a:p>
        </p:txBody>
      </p:sp>
      <p:sp>
        <p:nvSpPr>
          <p:cNvPr id="152" name="Google Shape;152;g3fa3e0ee28b_3_93: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53" name="Google Shape;153;g3fa3e0ee28b_3_93:notes"/>
          <p:cNvSpPr/>
          <p:nvPr/>
        </p:nvSpPr>
        <p:spPr>
          <a:xfrm>
            <a:off x="685512" y="4343235"/>
            <a:ext cx="5462493" cy="4092064"/>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54" name="Google Shape;154;g3fa3e0ee28b_3_93: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55" name="Google Shape;155;g3fa3e0ee28b_3_93: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fa3e0ee28b_3_101:notes"/>
          <p:cNvSpPr txBox="1"/>
          <p:nvPr/>
        </p:nvSpPr>
        <p:spPr>
          <a:xfrm>
            <a:off x="3881207" y="8685113"/>
            <a:ext cx="2924947" cy="408663"/>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10</a:t>
            </a:fld>
            <a:endParaRPr sz="1200"/>
          </a:p>
        </p:txBody>
      </p:sp>
      <p:sp>
        <p:nvSpPr>
          <p:cNvPr id="161" name="Google Shape;161;g3fa3e0ee28b_3_101: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62" name="Google Shape;162;g3fa3e0ee28b_3_101:notes"/>
          <p:cNvSpPr/>
          <p:nvPr/>
        </p:nvSpPr>
        <p:spPr>
          <a:xfrm>
            <a:off x="685512" y="4343235"/>
            <a:ext cx="5445211" cy="4075771"/>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63" name="Google Shape;163;g3fa3e0ee28b_3_101: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64" name="Google Shape;164;g3fa3e0ee28b_3_101: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fa3e0ee28b_3_112:notes"/>
          <p:cNvSpPr txBox="1"/>
          <p:nvPr/>
        </p:nvSpPr>
        <p:spPr>
          <a:xfrm>
            <a:off x="3881207" y="8685113"/>
            <a:ext cx="2924947" cy="408663"/>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11</a:t>
            </a:fld>
            <a:endParaRPr sz="1200"/>
          </a:p>
        </p:txBody>
      </p:sp>
      <p:sp>
        <p:nvSpPr>
          <p:cNvPr id="173" name="Google Shape;173;g3fa3e0ee28b_3_112: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74" name="Google Shape;174;g3fa3e0ee28b_3_112:notes"/>
          <p:cNvSpPr/>
          <p:nvPr/>
        </p:nvSpPr>
        <p:spPr>
          <a:xfrm>
            <a:off x="685512" y="4343235"/>
            <a:ext cx="5445211" cy="4075771"/>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75" name="Google Shape;175;g3fa3e0ee28b_3_112: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76" name="Google Shape;176;g3fa3e0ee28b_3_112: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fa3e0ee28b_3_123: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85" name="Google Shape;185;g3fa3e0ee28b_3_123:notes"/>
          <p:cNvSpPr/>
          <p:nvPr/>
        </p:nvSpPr>
        <p:spPr>
          <a:xfrm>
            <a:off x="685512" y="4343235"/>
            <a:ext cx="5435131" cy="4066267"/>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86" name="Google Shape;186;g3fa3e0ee28b_3_123: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87" name="Google Shape;187;g3fa3e0ee28b_3_123: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fa3e0ee28b_3_130: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93" name="Google Shape;193;g3fa3e0ee28b_3_130:notes"/>
          <p:cNvSpPr/>
          <p:nvPr/>
        </p:nvSpPr>
        <p:spPr>
          <a:xfrm>
            <a:off x="685512" y="4343235"/>
            <a:ext cx="5436570" cy="406762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194" name="Google Shape;194;g3fa3e0ee28b_3_130: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195" name="Google Shape;195;g3fa3e0ee28b_3_130: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fa3e0ee28b_3_138: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02" name="Google Shape;202;g3fa3e0ee28b_3_138:notes"/>
          <p:cNvSpPr/>
          <p:nvPr/>
        </p:nvSpPr>
        <p:spPr>
          <a:xfrm>
            <a:off x="685512" y="4343235"/>
            <a:ext cx="5436570" cy="406762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03" name="Google Shape;203;g3fa3e0ee28b_3_138: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204" name="Google Shape;204;g3fa3e0ee28b_3_138: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fa3e0ee28b_3_148: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13" name="Google Shape;213;g3fa3e0ee28b_3_148:notes"/>
          <p:cNvSpPr/>
          <p:nvPr/>
        </p:nvSpPr>
        <p:spPr>
          <a:xfrm>
            <a:off x="685512" y="4343235"/>
            <a:ext cx="5436570" cy="406762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14" name="Google Shape;214;g3fa3e0ee28b_3_148: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215" name="Google Shape;215;g3fa3e0ee28b_3_148: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fa3e0ee28b_3_157: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23" name="Google Shape;223;g3fa3e0ee28b_3_157:notes"/>
          <p:cNvSpPr/>
          <p:nvPr/>
        </p:nvSpPr>
        <p:spPr>
          <a:xfrm>
            <a:off x="685512" y="4343235"/>
            <a:ext cx="5436570" cy="406762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24" name="Google Shape;224;g3fa3e0ee28b_3_157: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225" name="Google Shape;225;g3fa3e0ee28b_3_157: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fa3e0ee28b_3_170: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37" name="Google Shape;237;g3fa3e0ee28b_3_170:notes"/>
          <p:cNvSpPr/>
          <p:nvPr/>
        </p:nvSpPr>
        <p:spPr>
          <a:xfrm>
            <a:off x="685512" y="4343235"/>
            <a:ext cx="5436570" cy="406762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38" name="Google Shape;238;g3fa3e0ee28b_3_170: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239" name="Google Shape;239;g3fa3e0ee28b_3_170: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fa3e0ee28b_3_181: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49" name="Google Shape;249;g3fa3e0ee28b_3_181:notes"/>
          <p:cNvSpPr/>
          <p:nvPr/>
        </p:nvSpPr>
        <p:spPr>
          <a:xfrm>
            <a:off x="685512" y="4343235"/>
            <a:ext cx="5436570" cy="406762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50" name="Google Shape;250;g3fa3e0ee28b_3_181: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251" name="Google Shape;251;g3fa3e0ee28b_3_181: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3fa3e0ee28b_3_190: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59" name="Google Shape;259;g3fa3e0ee28b_3_190:notes"/>
          <p:cNvSpPr/>
          <p:nvPr/>
        </p:nvSpPr>
        <p:spPr>
          <a:xfrm>
            <a:off x="685512" y="4343235"/>
            <a:ext cx="5436570" cy="406762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60" name="Google Shape;260;g3fa3e0ee28b_3_190: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261" name="Google Shape;261;g3fa3e0ee28b_3_190: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fa3e0ee28b_3_199: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69" name="Google Shape;269;g3fa3e0ee28b_3_199:notes"/>
          <p:cNvSpPr/>
          <p:nvPr/>
        </p:nvSpPr>
        <p:spPr>
          <a:xfrm>
            <a:off x="685512" y="4343235"/>
            <a:ext cx="5436570" cy="406762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70" name="Google Shape;270;g3fa3e0ee28b_3_199: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271" name="Google Shape;271;g3fa3e0ee28b_3_199: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fa3e0ee28b_3_208: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79" name="Google Shape;279;g3fa3e0ee28b_3_208:notes"/>
          <p:cNvSpPr/>
          <p:nvPr/>
        </p:nvSpPr>
        <p:spPr>
          <a:xfrm>
            <a:off x="685512" y="4343235"/>
            <a:ext cx="5436570" cy="406762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80" name="Google Shape;280;g3fa3e0ee28b_3_208: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281" name="Google Shape;281;g3fa3e0ee28b_3_208: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fa3e0ee28b_3_217: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89" name="Google Shape;289;g3fa3e0ee28b_3_217:notes"/>
          <p:cNvSpPr/>
          <p:nvPr/>
        </p:nvSpPr>
        <p:spPr>
          <a:xfrm>
            <a:off x="685512" y="4343235"/>
            <a:ext cx="5436570" cy="4067625"/>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290" name="Google Shape;290;g3fa3e0ee28b_3_217: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291" name="Google Shape;291;g3fa3e0ee28b_3_217: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fa3e0ee28b_3_229:notes"/>
          <p:cNvSpPr txBox="1"/>
          <p:nvPr/>
        </p:nvSpPr>
        <p:spPr>
          <a:xfrm>
            <a:off x="3881207" y="8685113"/>
            <a:ext cx="2909105" cy="393729"/>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23</a:t>
            </a:fld>
            <a:endParaRPr sz="1200"/>
          </a:p>
        </p:txBody>
      </p:sp>
      <p:sp>
        <p:nvSpPr>
          <p:cNvPr id="302" name="Google Shape;302;g3fa3e0ee28b_3_229:notes"/>
          <p:cNvSpPr txBox="1"/>
          <p:nvPr/>
        </p:nvSpPr>
        <p:spPr>
          <a:xfrm>
            <a:off x="3881207" y="8685113"/>
            <a:ext cx="2923507" cy="407306"/>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23</a:t>
            </a:fld>
            <a:endParaRPr sz="1200"/>
          </a:p>
        </p:txBody>
      </p:sp>
      <p:sp>
        <p:nvSpPr>
          <p:cNvPr id="303" name="Google Shape;303;g3fa3e0ee28b_3_229:notes"/>
          <p:cNvSpPr txBox="1"/>
          <p:nvPr/>
        </p:nvSpPr>
        <p:spPr>
          <a:xfrm>
            <a:off x="3881207" y="8685113"/>
            <a:ext cx="2946549" cy="429029"/>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23</a:t>
            </a:fld>
            <a:endParaRPr sz="1200"/>
          </a:p>
        </p:txBody>
      </p:sp>
      <p:sp>
        <p:nvSpPr>
          <p:cNvPr id="304" name="Google Shape;304;g3fa3e0ee28b_3_229: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305" name="Google Shape;305;g3fa3e0ee28b_3_229:notes"/>
          <p:cNvSpPr/>
          <p:nvPr/>
        </p:nvSpPr>
        <p:spPr>
          <a:xfrm>
            <a:off x="685512" y="4343235"/>
            <a:ext cx="5458173" cy="4087990"/>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306" name="Google Shape;306;g3fa3e0ee28b_3_229: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307" name="Google Shape;307;g3fa3e0ee28b_3_229:notes"/>
          <p:cNvSpPr>
            <a:spLocks noGrp="1" noRot="1" noChangeAspect="1"/>
          </p:cNvSpPr>
          <p:nvPr>
            <p:ph type="sldImg" idx="2"/>
          </p:nvPr>
        </p:nvSpPr>
        <p:spPr>
          <a:xfrm>
            <a:off x="205796" y="695135"/>
            <a:ext cx="6385920" cy="337249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fa3e0ee28b_3_242:notes"/>
          <p:cNvSpPr txBox="1"/>
          <p:nvPr/>
        </p:nvSpPr>
        <p:spPr>
          <a:xfrm>
            <a:off x="3881207" y="8685113"/>
            <a:ext cx="2909105" cy="393729"/>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24</a:t>
            </a:fld>
            <a:endParaRPr sz="1200"/>
          </a:p>
        </p:txBody>
      </p:sp>
      <p:sp>
        <p:nvSpPr>
          <p:cNvPr id="316" name="Google Shape;316;g3fa3e0ee28b_3_242:notes"/>
          <p:cNvSpPr txBox="1"/>
          <p:nvPr/>
        </p:nvSpPr>
        <p:spPr>
          <a:xfrm>
            <a:off x="3881207" y="8685113"/>
            <a:ext cx="2923507" cy="407306"/>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24</a:t>
            </a:fld>
            <a:endParaRPr sz="1200"/>
          </a:p>
        </p:txBody>
      </p:sp>
      <p:sp>
        <p:nvSpPr>
          <p:cNvPr id="317" name="Google Shape;317;g3fa3e0ee28b_3_242:notes"/>
          <p:cNvSpPr txBox="1"/>
          <p:nvPr/>
        </p:nvSpPr>
        <p:spPr>
          <a:xfrm>
            <a:off x="3881207" y="8685113"/>
            <a:ext cx="2946549" cy="429029"/>
          </a:xfrm>
          <a:prstGeom prst="rect">
            <a:avLst/>
          </a:prstGeom>
          <a:noFill/>
          <a:ln>
            <a:noFill/>
          </a:ln>
        </p:spPr>
        <p:txBody>
          <a:bodyPr spcFirstLastPara="1" wrap="square" lIns="0" tIns="0" rIns="0" bIns="0" anchor="b" anchorCtr="0">
            <a:noAutofit/>
          </a:bodyPr>
          <a:lstStyle/>
          <a:p>
            <a:pPr marL="0" marR="0" lvl="0" indent="0" algn="r" rtl="0">
              <a:lnSpc>
                <a:spcPct val="93000"/>
              </a:lnSpc>
              <a:spcBef>
                <a:spcPts val="0"/>
              </a:spcBef>
              <a:spcAft>
                <a:spcPts val="0"/>
              </a:spcAft>
              <a:buClr>
                <a:srgbClr val="000000"/>
              </a:buClr>
              <a:buSzPts val="1200"/>
              <a:buFont typeface="Times New Roman"/>
              <a:buNone/>
            </a:pPr>
            <a:fld id="{00000000-1234-1234-1234-123412341234}" type="slidenum">
              <a:rPr lang="en-GB" sz="1200" b="0" i="0" u="none">
                <a:solidFill>
                  <a:srgbClr val="000000"/>
                </a:solidFill>
                <a:latin typeface="Times New Roman"/>
                <a:ea typeface="Times New Roman"/>
                <a:cs typeface="Times New Roman"/>
                <a:sym typeface="Times New Roman"/>
              </a:rPr>
              <a:t>24</a:t>
            </a:fld>
            <a:endParaRPr sz="1200"/>
          </a:p>
        </p:txBody>
      </p:sp>
      <p:sp>
        <p:nvSpPr>
          <p:cNvPr id="318" name="Google Shape;318;g3fa3e0ee28b_3_242:notes"/>
          <p:cNvSpPr/>
          <p:nvPr/>
        </p:nvSpPr>
        <p:spPr>
          <a:xfrm>
            <a:off x="1191005" y="878422"/>
            <a:ext cx="4475990" cy="3164764"/>
          </a:xfrm>
          <a:prstGeom prst="rect">
            <a:avLst/>
          </a:prstGeom>
          <a:solidFill>
            <a:srgbClr val="FFFFFF"/>
          </a:solidFill>
          <a:ln w="9525" cap="sq" cmpd="sng">
            <a:solidFill>
              <a:srgbClr val="000000"/>
            </a:solidFill>
            <a:prstDash val="solid"/>
            <a:miter lim="8000"/>
            <a:headEnd type="none" w="sm" len="sm"/>
            <a:tailEnd type="none" w="sm" len="sm"/>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319" name="Google Shape;319;g3fa3e0ee28b_3_242:notes"/>
          <p:cNvSpPr/>
          <p:nvPr/>
        </p:nvSpPr>
        <p:spPr>
          <a:xfrm>
            <a:off x="685512" y="4343235"/>
            <a:ext cx="5458173" cy="4087990"/>
          </a:xfrm>
          <a:prstGeom prst="rect">
            <a:avLst/>
          </a:prstGeom>
          <a:noFill/>
          <a:ln>
            <a:noFill/>
          </a:ln>
        </p:spPr>
        <p:txBody>
          <a:bodyPr spcFirstLastPara="1" wrap="square" lIns="81350" tIns="40675" rIns="81350" bIns="40675" anchor="ctr" anchorCtr="0">
            <a:noAutofit/>
          </a:bodyPr>
          <a:lstStyle/>
          <a:p>
            <a:pPr marL="0" marR="0" lvl="0" indent="0" algn="l" rtl="0">
              <a:lnSpc>
                <a:spcPct val="100000"/>
              </a:lnSpc>
              <a:spcBef>
                <a:spcPts val="0"/>
              </a:spcBef>
              <a:spcAft>
                <a:spcPts val="0"/>
              </a:spcAft>
              <a:buNone/>
            </a:pPr>
            <a:endParaRPr sz="2100" b="0" i="0" u="none">
              <a:solidFill>
                <a:srgbClr val="FFFFFF"/>
              </a:solidFill>
              <a:latin typeface="Times New Roman"/>
              <a:ea typeface="Times New Roman"/>
              <a:cs typeface="Times New Roman"/>
              <a:sym typeface="Times New Roman"/>
            </a:endParaRPr>
          </a:p>
        </p:txBody>
      </p:sp>
      <p:sp>
        <p:nvSpPr>
          <p:cNvPr id="320" name="Google Shape;320;g3fa3e0ee28b_3_242:notes"/>
          <p:cNvSpPr txBox="1">
            <a:spLocks noGrp="1"/>
          </p:cNvSpPr>
          <p:nvPr>
            <p:ph type="body" idx="1"/>
          </p:nvPr>
        </p:nvSpPr>
        <p:spPr>
          <a:xfrm>
            <a:off x="685512" y="4343235"/>
            <a:ext cx="5427929" cy="4059479"/>
          </a:xfrm>
          <a:prstGeom prst="rect">
            <a:avLst/>
          </a:prstGeom>
        </p:spPr>
        <p:txBody>
          <a:bodyPr spcFirstLastPara="1" wrap="square" lIns="81350" tIns="81350" rIns="81350" bIns="81350" anchor="t" anchorCtr="0">
            <a:noAutofit/>
          </a:bodyPr>
          <a:lstStyle/>
          <a:p>
            <a:pPr marL="0" lvl="0" indent="0" algn="l" rtl="0">
              <a:spcBef>
                <a:spcPts val="0"/>
              </a:spcBef>
              <a:spcAft>
                <a:spcPts val="0"/>
              </a:spcAft>
              <a:buNone/>
            </a:pPr>
            <a:endParaRPr/>
          </a:p>
        </p:txBody>
      </p:sp>
      <p:sp>
        <p:nvSpPr>
          <p:cNvPr id="321" name="Google Shape;321;g3fa3e0ee28b_3_242:notes"/>
          <p:cNvSpPr>
            <a:spLocks noGrp="1" noRot="1" noChangeAspect="1"/>
          </p:cNvSpPr>
          <p:nvPr>
            <p:ph type="sldImg" idx="2"/>
          </p:nvPr>
        </p:nvSpPr>
        <p:spPr>
          <a:xfrm>
            <a:off x="401638" y="695325"/>
            <a:ext cx="5994400" cy="33718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0" y="0"/>
            <a:ext cx="2721260" cy="2041159"/>
          </a:xfrm>
          <a:prstGeom prst="rect">
            <a:avLst/>
          </a:prstGeom>
          <a:noFill/>
          <a:ln>
            <a:noFill/>
          </a:ln>
        </p:spPr>
        <p:txBody>
          <a:bodyPr spcFirstLastPara="1" wrap="square" lIns="76025" tIns="38000" rIns="76025" bIns="38000" anchor="t" anchorCtr="0">
            <a:noAutofit/>
          </a:bodyPr>
          <a:lstStyle>
            <a:lvl1pPr marR="0" lvl="0" algn="l" rtl="0">
              <a:lnSpc>
                <a:spcPct val="100000"/>
              </a:lnSpc>
              <a:spcBef>
                <a:spcPts val="0"/>
              </a:spcBef>
              <a:spcAft>
                <a:spcPts val="0"/>
              </a:spcAft>
              <a:buSzPts val="1200"/>
              <a:buNone/>
              <a:defRPr sz="2000" b="0" i="0" u="none">
                <a:solidFill>
                  <a:srgbClr val="FFFFFF"/>
                </a:solidFill>
                <a:latin typeface="Times New Roman"/>
                <a:ea typeface="Times New Roman"/>
                <a:cs typeface="Times New Roman"/>
                <a:sym typeface="Times New Roman"/>
              </a:defRPr>
            </a:lvl1pPr>
            <a:lvl2pPr marR="0" lvl="1"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2pPr>
            <a:lvl3pPr marR="0" lvl="2"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3pPr>
            <a:lvl4pPr marR="0" lvl="3"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4pPr>
            <a:lvl5pPr marR="0" lvl="4"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5pPr>
            <a:lvl6pPr marR="0" lvl="5"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6pPr>
            <a:lvl7pPr marR="0" lvl="6"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7pPr>
            <a:lvl8pPr marR="0" lvl="7"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8pPr>
            <a:lvl9pPr marR="0" lvl="8"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9pPr>
          </a:lstStyle>
          <a:p>
            <a:endParaRPr/>
          </a:p>
        </p:txBody>
      </p:sp>
      <p:sp>
        <p:nvSpPr>
          <p:cNvPr id="58" name="Google Shape;58;p14"/>
          <p:cNvSpPr txBox="1">
            <a:spLocks noGrp="1"/>
          </p:cNvSpPr>
          <p:nvPr>
            <p:ph type="ftr" idx="11"/>
          </p:nvPr>
        </p:nvSpPr>
        <p:spPr>
          <a:xfrm>
            <a:off x="0" y="0"/>
            <a:ext cx="2721260" cy="2041159"/>
          </a:xfrm>
          <a:prstGeom prst="rect">
            <a:avLst/>
          </a:prstGeom>
          <a:noFill/>
          <a:ln>
            <a:noFill/>
          </a:ln>
        </p:spPr>
        <p:txBody>
          <a:bodyPr spcFirstLastPara="1" wrap="square" lIns="76025" tIns="38000" rIns="76025" bIns="38000" anchor="t" anchorCtr="0">
            <a:noAutofit/>
          </a:bodyPr>
          <a:lstStyle>
            <a:lvl1pPr marR="0" lvl="0" algn="l" rtl="0">
              <a:lnSpc>
                <a:spcPct val="100000"/>
              </a:lnSpc>
              <a:spcBef>
                <a:spcPts val="0"/>
              </a:spcBef>
              <a:spcAft>
                <a:spcPts val="0"/>
              </a:spcAft>
              <a:buSzPts val="1200"/>
              <a:buNone/>
              <a:defRPr sz="2000" b="0" i="0" u="none">
                <a:solidFill>
                  <a:srgbClr val="FFFFFF"/>
                </a:solidFill>
                <a:latin typeface="Times New Roman"/>
                <a:ea typeface="Times New Roman"/>
                <a:cs typeface="Times New Roman"/>
                <a:sym typeface="Times New Roman"/>
              </a:defRPr>
            </a:lvl1pPr>
            <a:lvl2pPr marR="0" lvl="1"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2pPr>
            <a:lvl3pPr marR="0" lvl="2"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3pPr>
            <a:lvl4pPr marR="0" lvl="3"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4pPr>
            <a:lvl5pPr marR="0" lvl="4"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5pPr>
            <a:lvl6pPr marR="0" lvl="5"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6pPr>
            <a:lvl7pPr marR="0" lvl="6"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7pPr>
            <a:lvl8pPr marR="0" lvl="7"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8pPr>
            <a:lvl9pPr marR="0" lvl="8"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9pPr>
          </a:lstStyle>
          <a:p>
            <a:endParaRPr/>
          </a:p>
        </p:txBody>
      </p:sp>
      <p:sp>
        <p:nvSpPr>
          <p:cNvPr id="59" name="Google Shape;59;p14"/>
          <p:cNvSpPr txBox="1">
            <a:spLocks noGrp="1"/>
          </p:cNvSpPr>
          <p:nvPr>
            <p:ph type="sldNum" idx="12"/>
          </p:nvPr>
        </p:nvSpPr>
        <p:spPr>
          <a:xfrm>
            <a:off x="6654240" y="4465189"/>
            <a:ext cx="2070720" cy="309992"/>
          </a:xfrm>
          <a:prstGeom prst="rect">
            <a:avLst/>
          </a:prstGeom>
          <a:noFill/>
          <a:ln>
            <a:noFill/>
          </a:ln>
        </p:spPr>
        <p:txBody>
          <a:bodyPr spcFirstLastPara="1" wrap="square" lIns="0" tIns="0" rIns="0" bIns="0" anchor="t" anchorCtr="0">
            <a:noAutofit/>
          </a:bodyPr>
          <a:lstStyle>
            <a:lvl1pPr marL="0" lvl="0" indent="0" algn="l">
              <a:lnSpc>
                <a:spcPct val="100000"/>
              </a:lnSpc>
              <a:spcBef>
                <a:spcPts val="0"/>
              </a:spcBef>
              <a:spcAft>
                <a:spcPts val="0"/>
              </a:spcAft>
              <a:buNone/>
              <a:defRPr/>
            </a:lvl1pPr>
            <a:lvl2pPr marL="0" lvl="1" indent="0" algn="l">
              <a:lnSpc>
                <a:spcPct val="100000"/>
              </a:lnSpc>
              <a:spcBef>
                <a:spcPts val="0"/>
              </a:spcBef>
              <a:spcAft>
                <a:spcPts val="0"/>
              </a:spcAft>
              <a:buNone/>
              <a:defRPr/>
            </a:lvl2pPr>
            <a:lvl3pPr marL="0" lvl="2" indent="0" algn="l">
              <a:lnSpc>
                <a:spcPct val="100000"/>
              </a:lnSpc>
              <a:spcBef>
                <a:spcPts val="0"/>
              </a:spcBef>
              <a:spcAft>
                <a:spcPts val="0"/>
              </a:spcAft>
              <a:buNone/>
              <a:defRPr/>
            </a:lvl3pPr>
            <a:lvl4pPr marL="0" lvl="3" indent="0" algn="l">
              <a:lnSpc>
                <a:spcPct val="100000"/>
              </a:lnSpc>
              <a:spcBef>
                <a:spcPts val="0"/>
              </a:spcBef>
              <a:spcAft>
                <a:spcPts val="0"/>
              </a:spcAft>
              <a:buNone/>
              <a:defRPr/>
            </a:lvl4pPr>
            <a:lvl5pPr marL="0" lvl="4" indent="0" algn="l">
              <a:lnSpc>
                <a:spcPct val="100000"/>
              </a:lnSpc>
              <a:spcBef>
                <a:spcPts val="0"/>
              </a:spcBef>
              <a:spcAft>
                <a:spcPts val="0"/>
              </a:spcAft>
              <a:buNone/>
              <a:defRPr/>
            </a:lvl5pPr>
            <a:lvl6pPr marL="0" lvl="5" indent="0" algn="l">
              <a:lnSpc>
                <a:spcPct val="100000"/>
              </a:lnSpc>
              <a:spcBef>
                <a:spcPts val="0"/>
              </a:spcBef>
              <a:spcAft>
                <a:spcPts val="0"/>
              </a:spcAft>
              <a:buNone/>
              <a:defRPr/>
            </a:lvl6pPr>
            <a:lvl7pPr marL="0" lvl="6" indent="0" algn="l">
              <a:lnSpc>
                <a:spcPct val="100000"/>
              </a:lnSpc>
              <a:spcBef>
                <a:spcPts val="0"/>
              </a:spcBef>
              <a:spcAft>
                <a:spcPts val="0"/>
              </a:spcAft>
              <a:buNone/>
              <a:defRPr/>
            </a:lvl7pPr>
            <a:lvl8pPr marL="0" lvl="7" indent="0" algn="l">
              <a:lnSpc>
                <a:spcPct val="100000"/>
              </a:lnSpc>
              <a:spcBef>
                <a:spcPts val="0"/>
              </a:spcBef>
              <a:spcAft>
                <a:spcPts val="0"/>
              </a:spcAft>
              <a:buNone/>
              <a:defRPr/>
            </a:lvl8pPr>
            <a:lvl9pPr marL="0" lvl="8" indent="0" algn="l">
              <a:lnSpc>
                <a:spcPct val="100000"/>
              </a:lnSpc>
              <a:spcBef>
                <a:spcPts val="0"/>
              </a:spcBef>
              <a:spcAft>
                <a:spcPts val="0"/>
              </a:spcAft>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layout with centered title and subtitle placeholders" type="title">
  <p:cSld name="TITL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622080" y="1449512"/>
            <a:ext cx="7050240" cy="1000185"/>
          </a:xfrm>
          <a:prstGeom prst="rect">
            <a:avLst/>
          </a:prstGeom>
          <a:noFill/>
          <a:ln>
            <a:noFill/>
          </a:ln>
        </p:spPr>
        <p:txBody>
          <a:bodyPr spcFirstLastPara="1" wrap="square" lIns="0" tIns="0" rIns="0" bIns="0" anchor="ctr" anchorCtr="0">
            <a:noAutofit/>
          </a:bodyPr>
          <a:lstStyle>
            <a:lvl1pPr lvl="0" algn="ctr">
              <a:lnSpc>
                <a:spcPct val="93000"/>
              </a:lnSpc>
              <a:spcBef>
                <a:spcPts val="0"/>
              </a:spcBef>
              <a:spcAft>
                <a:spcPts val="0"/>
              </a:spcAft>
              <a:buSzPts val="1200"/>
              <a:buNone/>
              <a:defRPr/>
            </a:lvl1pPr>
            <a:lvl2pPr lvl="1" algn="ctr">
              <a:lnSpc>
                <a:spcPct val="93000"/>
              </a:lnSpc>
              <a:spcBef>
                <a:spcPts val="0"/>
              </a:spcBef>
              <a:spcAft>
                <a:spcPts val="0"/>
              </a:spcAft>
              <a:buSzPts val="1200"/>
              <a:buNone/>
              <a:defRPr/>
            </a:lvl2pPr>
            <a:lvl3pPr lvl="2" algn="ctr">
              <a:lnSpc>
                <a:spcPct val="93000"/>
              </a:lnSpc>
              <a:spcBef>
                <a:spcPts val="0"/>
              </a:spcBef>
              <a:spcAft>
                <a:spcPts val="0"/>
              </a:spcAft>
              <a:buSzPts val="1200"/>
              <a:buNone/>
              <a:defRPr/>
            </a:lvl3pPr>
            <a:lvl4pPr lvl="3" algn="ctr">
              <a:lnSpc>
                <a:spcPct val="93000"/>
              </a:lnSpc>
              <a:spcBef>
                <a:spcPts val="0"/>
              </a:spcBef>
              <a:spcAft>
                <a:spcPts val="0"/>
              </a:spcAft>
              <a:buSzPts val="1200"/>
              <a:buNone/>
              <a:defRPr/>
            </a:lvl4pPr>
            <a:lvl5pPr lvl="4" algn="ctr">
              <a:lnSpc>
                <a:spcPct val="93000"/>
              </a:lnSpc>
              <a:spcBef>
                <a:spcPts val="0"/>
              </a:spcBef>
              <a:spcAft>
                <a:spcPts val="0"/>
              </a:spcAft>
              <a:buSzPts val="1200"/>
              <a:buNone/>
              <a:defRPr/>
            </a:lvl5pPr>
            <a:lvl6pPr lvl="5" algn="ctr">
              <a:lnSpc>
                <a:spcPct val="93000"/>
              </a:lnSpc>
              <a:spcBef>
                <a:spcPts val="0"/>
              </a:spcBef>
              <a:spcAft>
                <a:spcPts val="0"/>
              </a:spcAft>
              <a:buSzPts val="1200"/>
              <a:buNone/>
              <a:defRPr/>
            </a:lvl6pPr>
            <a:lvl7pPr lvl="6" algn="ctr">
              <a:lnSpc>
                <a:spcPct val="93000"/>
              </a:lnSpc>
              <a:spcBef>
                <a:spcPts val="0"/>
              </a:spcBef>
              <a:spcAft>
                <a:spcPts val="0"/>
              </a:spcAft>
              <a:buSzPts val="1200"/>
              <a:buNone/>
              <a:defRPr/>
            </a:lvl7pPr>
            <a:lvl8pPr lvl="7" algn="ctr">
              <a:lnSpc>
                <a:spcPct val="93000"/>
              </a:lnSpc>
              <a:spcBef>
                <a:spcPts val="0"/>
              </a:spcBef>
              <a:spcAft>
                <a:spcPts val="0"/>
              </a:spcAft>
              <a:buSzPts val="1200"/>
              <a:buNone/>
              <a:defRPr/>
            </a:lvl8pPr>
            <a:lvl9pPr lvl="8" algn="ctr">
              <a:lnSpc>
                <a:spcPct val="93000"/>
              </a:lnSpc>
              <a:spcBef>
                <a:spcPts val="0"/>
              </a:spcBef>
              <a:spcAft>
                <a:spcPts val="0"/>
              </a:spcAft>
              <a:buSzPts val="1200"/>
              <a:buNone/>
              <a:defRPr/>
            </a:lvl9pPr>
          </a:lstStyle>
          <a:p>
            <a:endParaRPr/>
          </a:p>
        </p:txBody>
      </p:sp>
      <p:sp>
        <p:nvSpPr>
          <p:cNvPr id="62" name="Google Shape;62;p15"/>
          <p:cNvSpPr txBox="1">
            <a:spLocks noGrp="1"/>
          </p:cNvSpPr>
          <p:nvPr>
            <p:ph type="subTitle" idx="1"/>
          </p:nvPr>
        </p:nvSpPr>
        <p:spPr>
          <a:xfrm>
            <a:off x="1244160" y="2644118"/>
            <a:ext cx="5806080" cy="1192445"/>
          </a:xfrm>
          <a:prstGeom prst="rect">
            <a:avLst/>
          </a:prstGeom>
          <a:noFill/>
          <a:ln>
            <a:noFill/>
          </a:ln>
        </p:spPr>
        <p:txBody>
          <a:bodyPr spcFirstLastPara="1" wrap="square" lIns="0" tIns="23350" rIns="0" bIns="0" anchor="t" anchorCtr="0">
            <a:noAutofit/>
          </a:bodyPr>
          <a:lstStyle>
            <a:lvl1pPr lvl="0" algn="l">
              <a:lnSpc>
                <a:spcPct val="93000"/>
              </a:lnSpc>
              <a:spcBef>
                <a:spcPts val="0"/>
              </a:spcBef>
              <a:spcAft>
                <a:spcPts val="0"/>
              </a:spcAft>
              <a:buSzPts val="1200"/>
              <a:buNone/>
              <a:defRPr/>
            </a:lvl1pPr>
            <a:lvl2pPr lvl="1" algn="l">
              <a:lnSpc>
                <a:spcPct val="93000"/>
              </a:lnSpc>
              <a:spcBef>
                <a:spcPts val="1200"/>
              </a:spcBef>
              <a:spcAft>
                <a:spcPts val="0"/>
              </a:spcAft>
              <a:buSzPts val="1200"/>
              <a:buNone/>
              <a:defRPr/>
            </a:lvl2pPr>
            <a:lvl3pPr lvl="2" algn="l">
              <a:lnSpc>
                <a:spcPct val="93000"/>
              </a:lnSpc>
              <a:spcBef>
                <a:spcPts val="900"/>
              </a:spcBef>
              <a:spcAft>
                <a:spcPts val="0"/>
              </a:spcAft>
              <a:buSzPts val="1200"/>
              <a:buNone/>
              <a:defRPr/>
            </a:lvl3pPr>
            <a:lvl4pPr lvl="3" algn="l">
              <a:lnSpc>
                <a:spcPct val="93000"/>
              </a:lnSpc>
              <a:spcBef>
                <a:spcPts val="700"/>
              </a:spcBef>
              <a:spcAft>
                <a:spcPts val="0"/>
              </a:spcAft>
              <a:buSzPts val="1200"/>
              <a:buNone/>
              <a:defRPr/>
            </a:lvl4pPr>
            <a:lvl5pPr lvl="4" algn="l">
              <a:lnSpc>
                <a:spcPct val="93000"/>
              </a:lnSpc>
              <a:spcBef>
                <a:spcPts val="500"/>
              </a:spcBef>
              <a:spcAft>
                <a:spcPts val="0"/>
              </a:spcAft>
              <a:buSzPts val="1200"/>
              <a:buNone/>
              <a:defRPr/>
            </a:lvl5pPr>
            <a:lvl6pPr lvl="5" algn="l">
              <a:lnSpc>
                <a:spcPct val="93000"/>
              </a:lnSpc>
              <a:spcBef>
                <a:spcPts val="200"/>
              </a:spcBef>
              <a:spcAft>
                <a:spcPts val="0"/>
              </a:spcAft>
              <a:buSzPts val="1200"/>
              <a:buNone/>
              <a:defRPr/>
            </a:lvl6pPr>
            <a:lvl7pPr lvl="6" algn="l">
              <a:lnSpc>
                <a:spcPct val="93000"/>
              </a:lnSpc>
              <a:spcBef>
                <a:spcPts val="200"/>
              </a:spcBef>
              <a:spcAft>
                <a:spcPts val="0"/>
              </a:spcAft>
              <a:buSzPts val="1200"/>
              <a:buNone/>
              <a:defRPr/>
            </a:lvl7pPr>
            <a:lvl8pPr lvl="7" algn="l">
              <a:lnSpc>
                <a:spcPct val="93000"/>
              </a:lnSpc>
              <a:spcBef>
                <a:spcPts val="200"/>
              </a:spcBef>
              <a:spcAft>
                <a:spcPts val="0"/>
              </a:spcAft>
              <a:buSzPts val="1200"/>
              <a:buNone/>
              <a:defRPr/>
            </a:lvl8pPr>
            <a:lvl9pPr lvl="8" algn="l">
              <a:lnSpc>
                <a:spcPct val="93000"/>
              </a:lnSpc>
              <a:spcBef>
                <a:spcPts val="200"/>
              </a:spcBef>
              <a:spcAft>
                <a:spcPts val="200"/>
              </a:spcAft>
              <a:buSzPts val="1200"/>
              <a:buNone/>
              <a:defRPr/>
            </a:lvl9pPr>
          </a:lstStyle>
          <a:p>
            <a:endParaRPr/>
          </a:p>
        </p:txBody>
      </p:sp>
      <p:sp>
        <p:nvSpPr>
          <p:cNvPr id="63" name="Google Shape;63;p15"/>
          <p:cNvSpPr txBox="1">
            <a:spLocks noGrp="1"/>
          </p:cNvSpPr>
          <p:nvPr>
            <p:ph type="dt" idx="10"/>
          </p:nvPr>
        </p:nvSpPr>
        <p:spPr>
          <a:xfrm>
            <a:off x="0" y="0"/>
            <a:ext cx="2721260" cy="2041159"/>
          </a:xfrm>
          <a:prstGeom prst="rect">
            <a:avLst/>
          </a:prstGeom>
          <a:noFill/>
          <a:ln>
            <a:noFill/>
          </a:ln>
        </p:spPr>
        <p:txBody>
          <a:bodyPr spcFirstLastPara="1" wrap="square" lIns="76025" tIns="38000" rIns="76025" bIns="38000" anchor="t" anchorCtr="0">
            <a:noAutofit/>
          </a:bodyPr>
          <a:lstStyle>
            <a:lvl1pPr marR="0" lvl="0" algn="l" rtl="0">
              <a:lnSpc>
                <a:spcPct val="100000"/>
              </a:lnSpc>
              <a:spcBef>
                <a:spcPts val="0"/>
              </a:spcBef>
              <a:spcAft>
                <a:spcPts val="0"/>
              </a:spcAft>
              <a:buSzPts val="1200"/>
              <a:buNone/>
              <a:defRPr sz="2000" b="0" i="0" u="none">
                <a:solidFill>
                  <a:srgbClr val="FFFFFF"/>
                </a:solidFill>
                <a:latin typeface="Times New Roman"/>
                <a:ea typeface="Times New Roman"/>
                <a:cs typeface="Times New Roman"/>
                <a:sym typeface="Times New Roman"/>
              </a:defRPr>
            </a:lvl1pPr>
            <a:lvl2pPr marR="0" lvl="1"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2pPr>
            <a:lvl3pPr marR="0" lvl="2"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3pPr>
            <a:lvl4pPr marR="0" lvl="3"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4pPr>
            <a:lvl5pPr marR="0" lvl="4"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5pPr>
            <a:lvl6pPr marR="0" lvl="5"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6pPr>
            <a:lvl7pPr marR="0" lvl="6"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7pPr>
            <a:lvl8pPr marR="0" lvl="7"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8pPr>
            <a:lvl9pPr marR="0" lvl="8"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9pPr>
          </a:lstStyle>
          <a:p>
            <a:endParaRPr/>
          </a:p>
        </p:txBody>
      </p:sp>
      <p:sp>
        <p:nvSpPr>
          <p:cNvPr id="64" name="Google Shape;64;p15"/>
          <p:cNvSpPr txBox="1">
            <a:spLocks noGrp="1"/>
          </p:cNvSpPr>
          <p:nvPr>
            <p:ph type="ftr" idx="11"/>
          </p:nvPr>
        </p:nvSpPr>
        <p:spPr>
          <a:xfrm>
            <a:off x="0" y="0"/>
            <a:ext cx="2721260" cy="2041159"/>
          </a:xfrm>
          <a:prstGeom prst="rect">
            <a:avLst/>
          </a:prstGeom>
          <a:noFill/>
          <a:ln>
            <a:noFill/>
          </a:ln>
        </p:spPr>
        <p:txBody>
          <a:bodyPr spcFirstLastPara="1" wrap="square" lIns="76025" tIns="38000" rIns="76025" bIns="38000" anchor="t" anchorCtr="0">
            <a:noAutofit/>
          </a:bodyPr>
          <a:lstStyle>
            <a:lvl1pPr marR="0" lvl="0" algn="l" rtl="0">
              <a:lnSpc>
                <a:spcPct val="100000"/>
              </a:lnSpc>
              <a:spcBef>
                <a:spcPts val="0"/>
              </a:spcBef>
              <a:spcAft>
                <a:spcPts val="0"/>
              </a:spcAft>
              <a:buSzPts val="1200"/>
              <a:buNone/>
              <a:defRPr sz="2000" b="0" i="0" u="none">
                <a:solidFill>
                  <a:srgbClr val="FFFFFF"/>
                </a:solidFill>
                <a:latin typeface="Times New Roman"/>
                <a:ea typeface="Times New Roman"/>
                <a:cs typeface="Times New Roman"/>
                <a:sym typeface="Times New Roman"/>
              </a:defRPr>
            </a:lvl1pPr>
            <a:lvl2pPr marR="0" lvl="1"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2pPr>
            <a:lvl3pPr marR="0" lvl="2"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3pPr>
            <a:lvl4pPr marR="0" lvl="3"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4pPr>
            <a:lvl5pPr marR="0" lvl="4"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5pPr>
            <a:lvl6pPr marR="0" lvl="5"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6pPr>
            <a:lvl7pPr marR="0" lvl="6"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7pPr>
            <a:lvl8pPr marR="0" lvl="7"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8pPr>
            <a:lvl9pPr marR="0" lvl="8" algn="l" rtl="0">
              <a:lnSpc>
                <a:spcPct val="100000"/>
              </a:lnSpc>
              <a:spcBef>
                <a:spcPts val="0"/>
              </a:spcBef>
              <a:spcAft>
                <a:spcPts val="0"/>
              </a:spcAft>
              <a:buSzPts val="1200"/>
              <a:buNone/>
              <a:defRPr sz="2000" b="0" i="0" u="none" strike="noStrike" cap="none">
                <a:solidFill>
                  <a:srgbClr val="FFFFFF"/>
                </a:solidFill>
                <a:latin typeface="Times New Roman"/>
                <a:ea typeface="Times New Roman"/>
                <a:cs typeface="Times New Roman"/>
                <a:sym typeface="Times New Roman"/>
              </a:defRPr>
            </a:lvl9pPr>
          </a:lstStyle>
          <a:p>
            <a:endParaRPr/>
          </a:p>
        </p:txBody>
      </p:sp>
      <p:sp>
        <p:nvSpPr>
          <p:cNvPr id="65" name="Google Shape;65;p15"/>
          <p:cNvSpPr txBox="1">
            <a:spLocks noGrp="1"/>
          </p:cNvSpPr>
          <p:nvPr>
            <p:ph type="sldNum" idx="12"/>
          </p:nvPr>
        </p:nvSpPr>
        <p:spPr>
          <a:xfrm>
            <a:off x="6654240" y="4465189"/>
            <a:ext cx="2070720" cy="309992"/>
          </a:xfrm>
          <a:prstGeom prst="rect">
            <a:avLst/>
          </a:prstGeom>
          <a:noFill/>
          <a:ln>
            <a:noFill/>
          </a:ln>
        </p:spPr>
        <p:txBody>
          <a:bodyPr spcFirstLastPara="1" wrap="square" lIns="0" tIns="0" rIns="0" bIns="0" anchor="t" anchorCtr="0">
            <a:noAutofit/>
          </a:bodyPr>
          <a:lstStyle>
            <a:lvl1pPr marL="0" lvl="0" indent="0" algn="l">
              <a:lnSpc>
                <a:spcPct val="100000"/>
              </a:lnSpc>
              <a:spcBef>
                <a:spcPts val="0"/>
              </a:spcBef>
              <a:spcAft>
                <a:spcPts val="0"/>
              </a:spcAft>
              <a:buNone/>
              <a:defRPr/>
            </a:lvl1pPr>
            <a:lvl2pPr marL="0" lvl="1" indent="0" algn="l">
              <a:lnSpc>
                <a:spcPct val="100000"/>
              </a:lnSpc>
              <a:spcBef>
                <a:spcPts val="0"/>
              </a:spcBef>
              <a:spcAft>
                <a:spcPts val="0"/>
              </a:spcAft>
              <a:buNone/>
              <a:defRPr/>
            </a:lvl2pPr>
            <a:lvl3pPr marL="0" lvl="2" indent="0" algn="l">
              <a:lnSpc>
                <a:spcPct val="100000"/>
              </a:lnSpc>
              <a:spcBef>
                <a:spcPts val="0"/>
              </a:spcBef>
              <a:spcAft>
                <a:spcPts val="0"/>
              </a:spcAft>
              <a:buNone/>
              <a:defRPr/>
            </a:lvl3pPr>
            <a:lvl4pPr marL="0" lvl="3" indent="0" algn="l">
              <a:lnSpc>
                <a:spcPct val="100000"/>
              </a:lnSpc>
              <a:spcBef>
                <a:spcPts val="0"/>
              </a:spcBef>
              <a:spcAft>
                <a:spcPts val="0"/>
              </a:spcAft>
              <a:buNone/>
              <a:defRPr/>
            </a:lvl4pPr>
            <a:lvl5pPr marL="0" lvl="4" indent="0" algn="l">
              <a:lnSpc>
                <a:spcPct val="100000"/>
              </a:lnSpc>
              <a:spcBef>
                <a:spcPts val="0"/>
              </a:spcBef>
              <a:spcAft>
                <a:spcPts val="0"/>
              </a:spcAft>
              <a:buNone/>
              <a:defRPr/>
            </a:lvl5pPr>
            <a:lvl6pPr marL="0" lvl="5" indent="0" algn="l">
              <a:lnSpc>
                <a:spcPct val="100000"/>
              </a:lnSpc>
              <a:spcBef>
                <a:spcPts val="0"/>
              </a:spcBef>
              <a:spcAft>
                <a:spcPts val="0"/>
              </a:spcAft>
              <a:buNone/>
              <a:defRPr/>
            </a:lvl6pPr>
            <a:lvl7pPr marL="0" lvl="6" indent="0" algn="l">
              <a:lnSpc>
                <a:spcPct val="100000"/>
              </a:lnSpc>
              <a:spcBef>
                <a:spcPts val="0"/>
              </a:spcBef>
              <a:spcAft>
                <a:spcPts val="0"/>
              </a:spcAft>
              <a:buNone/>
              <a:defRPr/>
            </a:lvl7pPr>
            <a:lvl8pPr marL="0" lvl="7" indent="0" algn="l">
              <a:lnSpc>
                <a:spcPct val="100000"/>
              </a:lnSpc>
              <a:spcBef>
                <a:spcPts val="0"/>
              </a:spcBef>
              <a:spcAft>
                <a:spcPts val="0"/>
              </a:spcAft>
              <a:buNone/>
              <a:defRPr/>
            </a:lvl8pPr>
            <a:lvl9pPr marL="0" lvl="8" indent="0" algn="l">
              <a:lnSpc>
                <a:spcPct val="100000"/>
              </a:lnSpc>
              <a:spcBef>
                <a:spcPts val="0"/>
              </a:spcBef>
              <a:spcAft>
                <a:spcPts val="0"/>
              </a:spcAft>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56480" y="205222"/>
            <a:ext cx="8169120" cy="814406"/>
          </a:xfrm>
          <a:prstGeom prst="rect">
            <a:avLst/>
          </a:prstGeom>
          <a:noFill/>
          <a:ln>
            <a:noFill/>
          </a:ln>
        </p:spPr>
        <p:txBody>
          <a:bodyPr spcFirstLastPara="1" wrap="square" lIns="0" tIns="0" rIns="0" bIns="0" anchor="ctr" anchorCtr="0">
            <a:noAutofit/>
          </a:bodyPr>
          <a:lstStyle>
            <a:lvl1pPr marR="0" lvl="0" algn="ctr" rtl="0">
              <a:lnSpc>
                <a:spcPct val="93000"/>
              </a:lnSpc>
              <a:spcBef>
                <a:spcPts val="0"/>
              </a:spcBef>
              <a:spcAft>
                <a:spcPts val="0"/>
              </a:spcAft>
              <a:buSzPts val="1200"/>
              <a:buNone/>
              <a:defRPr sz="3700" b="0" i="0" u="none" strike="noStrike" cap="none">
                <a:solidFill>
                  <a:srgbClr val="280099"/>
                </a:solidFill>
                <a:latin typeface="Arial"/>
                <a:ea typeface="Arial"/>
                <a:cs typeface="Arial"/>
                <a:sym typeface="Arial"/>
              </a:defRPr>
            </a:lvl1pPr>
            <a:lvl2pPr marR="0" lvl="1" algn="ctr" rtl="0">
              <a:lnSpc>
                <a:spcPct val="93000"/>
              </a:lnSpc>
              <a:spcBef>
                <a:spcPts val="0"/>
              </a:spcBef>
              <a:spcAft>
                <a:spcPts val="0"/>
              </a:spcAft>
              <a:buSzPts val="1200"/>
              <a:buNone/>
              <a:defRPr sz="3700" b="0" i="0" u="none" strike="noStrike" cap="none">
                <a:solidFill>
                  <a:srgbClr val="280099"/>
                </a:solidFill>
                <a:latin typeface="Arial"/>
                <a:ea typeface="Arial"/>
                <a:cs typeface="Arial"/>
                <a:sym typeface="Arial"/>
              </a:defRPr>
            </a:lvl2pPr>
            <a:lvl3pPr marR="0" lvl="2" algn="ctr" rtl="0">
              <a:lnSpc>
                <a:spcPct val="93000"/>
              </a:lnSpc>
              <a:spcBef>
                <a:spcPts val="0"/>
              </a:spcBef>
              <a:spcAft>
                <a:spcPts val="0"/>
              </a:spcAft>
              <a:buSzPts val="1200"/>
              <a:buNone/>
              <a:defRPr sz="3700" b="0" i="0" u="none" strike="noStrike" cap="none">
                <a:solidFill>
                  <a:srgbClr val="280099"/>
                </a:solidFill>
                <a:latin typeface="Arial"/>
                <a:ea typeface="Arial"/>
                <a:cs typeface="Arial"/>
                <a:sym typeface="Arial"/>
              </a:defRPr>
            </a:lvl3pPr>
            <a:lvl4pPr marR="0" lvl="3" algn="ctr" rtl="0">
              <a:lnSpc>
                <a:spcPct val="93000"/>
              </a:lnSpc>
              <a:spcBef>
                <a:spcPts val="0"/>
              </a:spcBef>
              <a:spcAft>
                <a:spcPts val="0"/>
              </a:spcAft>
              <a:buSzPts val="1200"/>
              <a:buNone/>
              <a:defRPr sz="3700" b="0" i="0" u="none" strike="noStrike" cap="none">
                <a:solidFill>
                  <a:srgbClr val="280099"/>
                </a:solidFill>
                <a:latin typeface="Arial"/>
                <a:ea typeface="Arial"/>
                <a:cs typeface="Arial"/>
                <a:sym typeface="Arial"/>
              </a:defRPr>
            </a:lvl4pPr>
            <a:lvl5pPr marR="0" lvl="4" algn="ctr" rtl="0">
              <a:lnSpc>
                <a:spcPct val="93000"/>
              </a:lnSpc>
              <a:spcBef>
                <a:spcPts val="0"/>
              </a:spcBef>
              <a:spcAft>
                <a:spcPts val="0"/>
              </a:spcAft>
              <a:buSzPts val="1200"/>
              <a:buNone/>
              <a:defRPr sz="3700" b="0" i="0" u="none" strike="noStrike" cap="none">
                <a:solidFill>
                  <a:srgbClr val="280099"/>
                </a:solidFill>
                <a:latin typeface="Arial"/>
                <a:ea typeface="Arial"/>
                <a:cs typeface="Arial"/>
                <a:sym typeface="Arial"/>
              </a:defRPr>
            </a:lvl5pPr>
            <a:lvl6pPr marR="0" lvl="5" algn="ctr" rtl="0">
              <a:lnSpc>
                <a:spcPct val="93000"/>
              </a:lnSpc>
              <a:spcBef>
                <a:spcPts val="0"/>
              </a:spcBef>
              <a:spcAft>
                <a:spcPts val="0"/>
              </a:spcAft>
              <a:buSzPts val="1200"/>
              <a:buNone/>
              <a:defRPr sz="3700" b="0" i="0" u="none" strike="noStrike" cap="none">
                <a:solidFill>
                  <a:srgbClr val="280099"/>
                </a:solidFill>
                <a:latin typeface="Arial"/>
                <a:ea typeface="Arial"/>
                <a:cs typeface="Arial"/>
                <a:sym typeface="Arial"/>
              </a:defRPr>
            </a:lvl6pPr>
            <a:lvl7pPr marR="0" lvl="6" algn="ctr" rtl="0">
              <a:lnSpc>
                <a:spcPct val="93000"/>
              </a:lnSpc>
              <a:spcBef>
                <a:spcPts val="0"/>
              </a:spcBef>
              <a:spcAft>
                <a:spcPts val="0"/>
              </a:spcAft>
              <a:buSzPts val="1200"/>
              <a:buNone/>
              <a:defRPr sz="3700" b="0" i="0" u="none" strike="noStrike" cap="none">
                <a:solidFill>
                  <a:srgbClr val="280099"/>
                </a:solidFill>
                <a:latin typeface="Arial"/>
                <a:ea typeface="Arial"/>
                <a:cs typeface="Arial"/>
                <a:sym typeface="Arial"/>
              </a:defRPr>
            </a:lvl7pPr>
            <a:lvl8pPr marR="0" lvl="7" algn="ctr" rtl="0">
              <a:lnSpc>
                <a:spcPct val="93000"/>
              </a:lnSpc>
              <a:spcBef>
                <a:spcPts val="0"/>
              </a:spcBef>
              <a:spcAft>
                <a:spcPts val="0"/>
              </a:spcAft>
              <a:buSzPts val="1200"/>
              <a:buNone/>
              <a:defRPr sz="3700" b="0" i="0" u="none" strike="noStrike" cap="none">
                <a:solidFill>
                  <a:srgbClr val="280099"/>
                </a:solidFill>
                <a:latin typeface="Arial"/>
                <a:ea typeface="Arial"/>
                <a:cs typeface="Arial"/>
                <a:sym typeface="Arial"/>
              </a:defRPr>
            </a:lvl8pPr>
            <a:lvl9pPr marR="0" lvl="8" algn="ctr" rtl="0">
              <a:lnSpc>
                <a:spcPct val="93000"/>
              </a:lnSpc>
              <a:spcBef>
                <a:spcPts val="0"/>
              </a:spcBef>
              <a:spcAft>
                <a:spcPts val="0"/>
              </a:spcAft>
              <a:buSzPts val="1200"/>
              <a:buNone/>
              <a:defRPr sz="3700" b="0" i="0" u="none" strike="noStrike" cap="none">
                <a:solidFill>
                  <a:srgbClr val="280099"/>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53760" y="1346901"/>
            <a:ext cx="7973280" cy="3350512"/>
          </a:xfrm>
          <a:prstGeom prst="rect">
            <a:avLst/>
          </a:prstGeom>
          <a:noFill/>
          <a:ln>
            <a:noFill/>
          </a:ln>
        </p:spPr>
        <p:txBody>
          <a:bodyPr spcFirstLastPara="1" wrap="square" lIns="0" tIns="23350" rIns="0" bIns="0" anchor="t" anchorCtr="0">
            <a:noAutofit/>
          </a:bodyPr>
          <a:lstStyle>
            <a:lvl1pPr marL="457200" marR="0" lvl="0" indent="-228600" algn="l" rtl="0">
              <a:lnSpc>
                <a:spcPct val="93000"/>
              </a:lnSpc>
              <a:spcBef>
                <a:spcPts val="0"/>
              </a:spcBef>
              <a:spcAft>
                <a:spcPts val="0"/>
              </a:spcAft>
              <a:buSzPts val="1200"/>
              <a:buNone/>
              <a:defRPr sz="2700" b="0" i="0" u="none" strike="noStrike" cap="none">
                <a:solidFill>
                  <a:srgbClr val="000080"/>
                </a:solidFill>
                <a:latin typeface="Arial"/>
                <a:ea typeface="Arial"/>
                <a:cs typeface="Arial"/>
                <a:sym typeface="Arial"/>
              </a:defRPr>
            </a:lvl1pPr>
            <a:lvl2pPr marL="914400" marR="0" lvl="1" indent="-228600" algn="l" rtl="0">
              <a:lnSpc>
                <a:spcPct val="93000"/>
              </a:lnSpc>
              <a:spcBef>
                <a:spcPts val="1200"/>
              </a:spcBef>
              <a:spcAft>
                <a:spcPts val="0"/>
              </a:spcAft>
              <a:buSzPts val="1200"/>
              <a:buNone/>
              <a:defRPr sz="2300" b="0" i="0" u="none" strike="noStrike" cap="none">
                <a:solidFill>
                  <a:srgbClr val="000080"/>
                </a:solidFill>
                <a:latin typeface="Arial"/>
                <a:ea typeface="Arial"/>
                <a:cs typeface="Arial"/>
                <a:sym typeface="Arial"/>
              </a:defRPr>
            </a:lvl2pPr>
            <a:lvl3pPr marL="1371600" marR="0" lvl="2" indent="-228600" algn="l" rtl="0">
              <a:lnSpc>
                <a:spcPct val="93000"/>
              </a:lnSpc>
              <a:spcBef>
                <a:spcPts val="900"/>
              </a:spcBef>
              <a:spcAft>
                <a:spcPts val="0"/>
              </a:spcAft>
              <a:buSzPts val="1200"/>
              <a:buNone/>
              <a:defRPr sz="2000" b="0" i="0" u="none" strike="noStrike" cap="none">
                <a:solidFill>
                  <a:srgbClr val="000080"/>
                </a:solidFill>
                <a:latin typeface="Arial"/>
                <a:ea typeface="Arial"/>
                <a:cs typeface="Arial"/>
                <a:sym typeface="Arial"/>
              </a:defRPr>
            </a:lvl3pPr>
            <a:lvl4pPr marL="1828800" marR="0" lvl="3" indent="-228600" algn="l" rtl="0">
              <a:lnSpc>
                <a:spcPct val="93000"/>
              </a:lnSpc>
              <a:spcBef>
                <a:spcPts val="700"/>
              </a:spcBef>
              <a:spcAft>
                <a:spcPts val="0"/>
              </a:spcAft>
              <a:buSzPts val="1200"/>
              <a:buNone/>
              <a:defRPr sz="1700" b="0" i="0" u="none" strike="noStrike" cap="none">
                <a:solidFill>
                  <a:srgbClr val="000080"/>
                </a:solidFill>
                <a:latin typeface="Arial"/>
                <a:ea typeface="Arial"/>
                <a:cs typeface="Arial"/>
                <a:sym typeface="Arial"/>
              </a:defRPr>
            </a:lvl4pPr>
            <a:lvl5pPr marL="2286000" marR="0" lvl="4" indent="-228600" algn="l" rtl="0">
              <a:lnSpc>
                <a:spcPct val="93000"/>
              </a:lnSpc>
              <a:spcBef>
                <a:spcPts val="500"/>
              </a:spcBef>
              <a:spcAft>
                <a:spcPts val="0"/>
              </a:spcAft>
              <a:buSzPts val="1200"/>
              <a:buNone/>
              <a:defRPr sz="1700" b="0" i="0" u="none" strike="noStrike" cap="none">
                <a:solidFill>
                  <a:srgbClr val="000080"/>
                </a:solidFill>
                <a:latin typeface="Arial"/>
                <a:ea typeface="Arial"/>
                <a:cs typeface="Arial"/>
                <a:sym typeface="Arial"/>
              </a:defRPr>
            </a:lvl5pPr>
            <a:lvl6pPr marL="2743200" marR="0" lvl="5" indent="-228600" algn="l" rtl="0">
              <a:lnSpc>
                <a:spcPct val="93000"/>
              </a:lnSpc>
              <a:spcBef>
                <a:spcPts val="200"/>
              </a:spcBef>
              <a:spcAft>
                <a:spcPts val="0"/>
              </a:spcAft>
              <a:buSzPts val="1200"/>
              <a:buNone/>
              <a:defRPr sz="1700" b="0" i="0" u="none" strike="noStrike" cap="none">
                <a:solidFill>
                  <a:srgbClr val="000080"/>
                </a:solidFill>
                <a:latin typeface="Arial"/>
                <a:ea typeface="Arial"/>
                <a:cs typeface="Arial"/>
                <a:sym typeface="Arial"/>
              </a:defRPr>
            </a:lvl6pPr>
            <a:lvl7pPr marL="3200400" marR="0" lvl="6" indent="-228600" algn="l" rtl="0">
              <a:lnSpc>
                <a:spcPct val="93000"/>
              </a:lnSpc>
              <a:spcBef>
                <a:spcPts val="200"/>
              </a:spcBef>
              <a:spcAft>
                <a:spcPts val="0"/>
              </a:spcAft>
              <a:buSzPts val="1200"/>
              <a:buNone/>
              <a:defRPr sz="1700" b="0" i="0" u="none" strike="noStrike" cap="none">
                <a:solidFill>
                  <a:srgbClr val="000080"/>
                </a:solidFill>
                <a:latin typeface="Arial"/>
                <a:ea typeface="Arial"/>
                <a:cs typeface="Arial"/>
                <a:sym typeface="Arial"/>
              </a:defRPr>
            </a:lvl7pPr>
            <a:lvl8pPr marL="3657600" marR="0" lvl="7" indent="-228600" algn="l" rtl="0">
              <a:lnSpc>
                <a:spcPct val="93000"/>
              </a:lnSpc>
              <a:spcBef>
                <a:spcPts val="200"/>
              </a:spcBef>
              <a:spcAft>
                <a:spcPts val="0"/>
              </a:spcAft>
              <a:buSzPts val="1200"/>
              <a:buNone/>
              <a:defRPr sz="1700" b="0" i="0" u="none" strike="noStrike" cap="none">
                <a:solidFill>
                  <a:srgbClr val="000080"/>
                </a:solidFill>
                <a:latin typeface="Arial"/>
                <a:ea typeface="Arial"/>
                <a:cs typeface="Arial"/>
                <a:sym typeface="Arial"/>
              </a:defRPr>
            </a:lvl8pPr>
            <a:lvl9pPr marL="4114800" marR="0" lvl="8" indent="-228600" algn="l" rtl="0">
              <a:lnSpc>
                <a:spcPct val="93000"/>
              </a:lnSpc>
              <a:spcBef>
                <a:spcPts val="200"/>
              </a:spcBef>
              <a:spcAft>
                <a:spcPts val="200"/>
              </a:spcAft>
              <a:buSzPts val="1200"/>
              <a:buNone/>
              <a:defRPr sz="1700" b="0" i="0" u="none" strike="noStrike" cap="none">
                <a:solidFill>
                  <a:srgbClr val="000080"/>
                </a:solidFill>
                <a:latin typeface="Arial"/>
                <a:ea typeface="Arial"/>
                <a:cs typeface="Arial"/>
                <a:sym typeface="Arial"/>
              </a:defRPr>
            </a:lvl9pPr>
          </a:lstStyle>
          <a:p>
            <a:endParaRPr/>
          </a:p>
        </p:txBody>
      </p:sp>
      <p:sp>
        <p:nvSpPr>
          <p:cNvPr id="53" name="Google Shape;53;p13"/>
          <p:cNvSpPr/>
          <p:nvPr/>
        </p:nvSpPr>
        <p:spPr>
          <a:xfrm>
            <a:off x="555840" y="4465189"/>
            <a:ext cx="2077920" cy="315393"/>
          </a:xfrm>
          <a:prstGeom prst="rect">
            <a:avLst/>
          </a:prstGeom>
          <a:noFill/>
          <a:ln>
            <a:noFill/>
          </a:ln>
        </p:spPr>
        <p:txBody>
          <a:bodyPr spcFirstLastPara="1" wrap="square" lIns="76025" tIns="38000" rIns="76025" bIns="38000" anchor="ctr" anchorCtr="0">
            <a:noAutofit/>
          </a:bodyPr>
          <a:lstStyle/>
          <a:p>
            <a:pPr marL="0" marR="0" lvl="0" indent="0" algn="l" rtl="0">
              <a:lnSpc>
                <a:spcPct val="100000"/>
              </a:lnSpc>
              <a:spcBef>
                <a:spcPts val="0"/>
              </a:spcBef>
              <a:spcAft>
                <a:spcPts val="0"/>
              </a:spcAft>
              <a:buNone/>
            </a:pPr>
            <a:endParaRPr sz="2000" b="0" i="0" u="none">
              <a:solidFill>
                <a:srgbClr val="FFFFFF"/>
              </a:solidFill>
              <a:latin typeface="Times New Roman"/>
              <a:ea typeface="Times New Roman"/>
              <a:cs typeface="Times New Roman"/>
              <a:sym typeface="Times New Roman"/>
            </a:endParaRPr>
          </a:p>
        </p:txBody>
      </p:sp>
      <p:sp>
        <p:nvSpPr>
          <p:cNvPr id="54" name="Google Shape;54;p13"/>
          <p:cNvSpPr/>
          <p:nvPr/>
        </p:nvSpPr>
        <p:spPr>
          <a:xfrm>
            <a:off x="3225600" y="4465189"/>
            <a:ext cx="2846880" cy="315393"/>
          </a:xfrm>
          <a:prstGeom prst="rect">
            <a:avLst/>
          </a:prstGeom>
          <a:noFill/>
          <a:ln>
            <a:noFill/>
          </a:ln>
        </p:spPr>
        <p:txBody>
          <a:bodyPr spcFirstLastPara="1" wrap="square" lIns="76025" tIns="38000" rIns="76025" bIns="38000" anchor="ctr" anchorCtr="0">
            <a:noAutofit/>
          </a:bodyPr>
          <a:lstStyle/>
          <a:p>
            <a:pPr marL="0" marR="0" lvl="0" indent="0" algn="l" rtl="0">
              <a:lnSpc>
                <a:spcPct val="100000"/>
              </a:lnSpc>
              <a:spcBef>
                <a:spcPts val="0"/>
              </a:spcBef>
              <a:spcAft>
                <a:spcPts val="0"/>
              </a:spcAft>
              <a:buNone/>
            </a:pPr>
            <a:endParaRPr sz="2000" b="0" i="0" u="none">
              <a:solidFill>
                <a:srgbClr val="FFFFFF"/>
              </a:solidFill>
              <a:latin typeface="Times New Roman"/>
              <a:ea typeface="Times New Roman"/>
              <a:cs typeface="Times New Roman"/>
              <a:sym typeface="Times New Roman"/>
            </a:endParaRPr>
          </a:p>
        </p:txBody>
      </p:sp>
      <p:sp>
        <p:nvSpPr>
          <p:cNvPr id="55" name="Google Shape;55;p13"/>
          <p:cNvSpPr txBox="1">
            <a:spLocks noGrp="1"/>
          </p:cNvSpPr>
          <p:nvPr>
            <p:ph type="sldNum" idx="12"/>
          </p:nvPr>
        </p:nvSpPr>
        <p:spPr>
          <a:xfrm>
            <a:off x="6654240" y="4465189"/>
            <a:ext cx="2070720" cy="309992"/>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FFFFFF"/>
              </a:buClr>
              <a:buSzPts val="2000"/>
              <a:buFont typeface="Times New Roman"/>
              <a:buNone/>
              <a:defRPr sz="2000" b="0" i="0" u="none">
                <a:solidFill>
                  <a:srgbClr val="FFFFFF"/>
                </a:solidFill>
                <a:latin typeface="Times New Roman"/>
                <a:ea typeface="Times New Roman"/>
                <a:cs typeface="Times New Roman"/>
                <a:sym typeface="Times New Roman"/>
              </a:defRPr>
            </a:lvl1pPr>
            <a:lvl2pPr marL="0" marR="0" lvl="1" indent="0" algn="l" rtl="0">
              <a:lnSpc>
                <a:spcPct val="100000"/>
              </a:lnSpc>
              <a:spcBef>
                <a:spcPts val="0"/>
              </a:spcBef>
              <a:spcAft>
                <a:spcPts val="0"/>
              </a:spcAft>
              <a:buClr>
                <a:srgbClr val="FFFFFF"/>
              </a:buClr>
              <a:buSzPts val="2000"/>
              <a:buFont typeface="Times New Roman"/>
              <a:buNone/>
              <a:defRPr sz="2000" b="0" i="0" u="none">
                <a:solidFill>
                  <a:srgbClr val="FFFFFF"/>
                </a:solidFill>
                <a:latin typeface="Times New Roman"/>
                <a:ea typeface="Times New Roman"/>
                <a:cs typeface="Times New Roman"/>
                <a:sym typeface="Times New Roman"/>
              </a:defRPr>
            </a:lvl2pPr>
            <a:lvl3pPr marL="0" marR="0" lvl="2" indent="0" algn="l" rtl="0">
              <a:lnSpc>
                <a:spcPct val="100000"/>
              </a:lnSpc>
              <a:spcBef>
                <a:spcPts val="0"/>
              </a:spcBef>
              <a:spcAft>
                <a:spcPts val="0"/>
              </a:spcAft>
              <a:buClr>
                <a:srgbClr val="FFFFFF"/>
              </a:buClr>
              <a:buSzPts val="2000"/>
              <a:buFont typeface="Times New Roman"/>
              <a:buNone/>
              <a:defRPr sz="2000" b="0" i="0" u="none">
                <a:solidFill>
                  <a:srgbClr val="FFFFFF"/>
                </a:solidFill>
                <a:latin typeface="Times New Roman"/>
                <a:ea typeface="Times New Roman"/>
                <a:cs typeface="Times New Roman"/>
                <a:sym typeface="Times New Roman"/>
              </a:defRPr>
            </a:lvl3pPr>
            <a:lvl4pPr marL="0" marR="0" lvl="3" indent="0" algn="l" rtl="0">
              <a:lnSpc>
                <a:spcPct val="100000"/>
              </a:lnSpc>
              <a:spcBef>
                <a:spcPts val="0"/>
              </a:spcBef>
              <a:spcAft>
                <a:spcPts val="0"/>
              </a:spcAft>
              <a:buClr>
                <a:srgbClr val="FFFFFF"/>
              </a:buClr>
              <a:buSzPts val="2000"/>
              <a:buFont typeface="Times New Roman"/>
              <a:buNone/>
              <a:defRPr sz="2000" b="0" i="0" u="none">
                <a:solidFill>
                  <a:srgbClr val="FFFFFF"/>
                </a:solidFill>
                <a:latin typeface="Times New Roman"/>
                <a:ea typeface="Times New Roman"/>
                <a:cs typeface="Times New Roman"/>
                <a:sym typeface="Times New Roman"/>
              </a:defRPr>
            </a:lvl4pPr>
            <a:lvl5pPr marL="0" marR="0" lvl="4" indent="0" algn="l" rtl="0">
              <a:lnSpc>
                <a:spcPct val="100000"/>
              </a:lnSpc>
              <a:spcBef>
                <a:spcPts val="0"/>
              </a:spcBef>
              <a:spcAft>
                <a:spcPts val="0"/>
              </a:spcAft>
              <a:buClr>
                <a:srgbClr val="FFFFFF"/>
              </a:buClr>
              <a:buSzPts val="2000"/>
              <a:buFont typeface="Times New Roman"/>
              <a:buNone/>
              <a:defRPr sz="2000" b="0" i="0" u="none">
                <a:solidFill>
                  <a:srgbClr val="FFFFFF"/>
                </a:solidFill>
                <a:latin typeface="Times New Roman"/>
                <a:ea typeface="Times New Roman"/>
                <a:cs typeface="Times New Roman"/>
                <a:sym typeface="Times New Roman"/>
              </a:defRPr>
            </a:lvl5pPr>
            <a:lvl6pPr marL="0" marR="0" lvl="5" indent="0" algn="l" rtl="0">
              <a:lnSpc>
                <a:spcPct val="100000"/>
              </a:lnSpc>
              <a:spcBef>
                <a:spcPts val="0"/>
              </a:spcBef>
              <a:spcAft>
                <a:spcPts val="0"/>
              </a:spcAft>
              <a:buClr>
                <a:srgbClr val="FFFFFF"/>
              </a:buClr>
              <a:buSzPts val="2000"/>
              <a:buFont typeface="Times New Roman"/>
              <a:buNone/>
              <a:defRPr sz="2000" b="0" i="0" u="none">
                <a:solidFill>
                  <a:srgbClr val="FFFFFF"/>
                </a:solidFill>
                <a:latin typeface="Times New Roman"/>
                <a:ea typeface="Times New Roman"/>
                <a:cs typeface="Times New Roman"/>
                <a:sym typeface="Times New Roman"/>
              </a:defRPr>
            </a:lvl6pPr>
            <a:lvl7pPr marL="0" marR="0" lvl="6" indent="0" algn="l" rtl="0">
              <a:lnSpc>
                <a:spcPct val="100000"/>
              </a:lnSpc>
              <a:spcBef>
                <a:spcPts val="0"/>
              </a:spcBef>
              <a:spcAft>
                <a:spcPts val="0"/>
              </a:spcAft>
              <a:buClr>
                <a:srgbClr val="FFFFFF"/>
              </a:buClr>
              <a:buSzPts val="2000"/>
              <a:buFont typeface="Times New Roman"/>
              <a:buNone/>
              <a:defRPr sz="2000" b="0" i="0" u="none">
                <a:solidFill>
                  <a:srgbClr val="FFFFFF"/>
                </a:solidFill>
                <a:latin typeface="Times New Roman"/>
                <a:ea typeface="Times New Roman"/>
                <a:cs typeface="Times New Roman"/>
                <a:sym typeface="Times New Roman"/>
              </a:defRPr>
            </a:lvl7pPr>
            <a:lvl8pPr marL="0" marR="0" lvl="7" indent="0" algn="l" rtl="0">
              <a:lnSpc>
                <a:spcPct val="100000"/>
              </a:lnSpc>
              <a:spcBef>
                <a:spcPts val="0"/>
              </a:spcBef>
              <a:spcAft>
                <a:spcPts val="0"/>
              </a:spcAft>
              <a:buClr>
                <a:srgbClr val="FFFFFF"/>
              </a:buClr>
              <a:buSzPts val="2000"/>
              <a:buFont typeface="Times New Roman"/>
              <a:buNone/>
              <a:defRPr sz="2000" b="0" i="0" u="none">
                <a:solidFill>
                  <a:srgbClr val="FFFFFF"/>
                </a:solidFill>
                <a:latin typeface="Times New Roman"/>
                <a:ea typeface="Times New Roman"/>
                <a:cs typeface="Times New Roman"/>
                <a:sym typeface="Times New Roman"/>
              </a:defRPr>
            </a:lvl8pPr>
            <a:lvl9pPr marL="0" marR="0" lvl="8" indent="0" algn="l" rtl="0">
              <a:lnSpc>
                <a:spcPct val="100000"/>
              </a:lnSpc>
              <a:spcBef>
                <a:spcPts val="0"/>
              </a:spcBef>
              <a:spcAft>
                <a:spcPts val="0"/>
              </a:spcAft>
              <a:buClr>
                <a:srgbClr val="FFFFFF"/>
              </a:buClr>
              <a:buSzPts val="2000"/>
              <a:buFont typeface="Times New Roman"/>
              <a:buNone/>
              <a:defRPr sz="2000" b="0" i="0" u="none">
                <a:solidFill>
                  <a:srgbClr val="FFFFFF"/>
                </a:solidFill>
                <a:latin typeface="Times New Roman"/>
                <a:ea typeface="Times New Roman"/>
                <a:cs typeface="Times New Roman"/>
                <a:sym typeface="Times New Roman"/>
              </a:defRPr>
            </a:lvl9pPr>
          </a:lstStyle>
          <a:p>
            <a:pPr marL="0" lvl="0" indent="0" algn="l" rtl="0">
              <a:spcBef>
                <a:spcPts val="0"/>
              </a:spcBef>
              <a:spcAft>
                <a:spcPts val="0"/>
              </a:spcAft>
              <a:buNone/>
            </a:pPr>
            <a:fld id="{00000000-1234-1234-1234-123412341234}" type="slidenum">
              <a:rPr lang="en-GB"/>
              <a:t>‹#›</a:t>
            </a:fld>
            <a:endParaRPr sz="12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0.jpg"/><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jpg"/><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2.jpg"/><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2.jpg"/><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7.jp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
        <p:cNvGrpSpPr/>
        <p:nvPr/>
      </p:nvGrpSpPr>
      <p:grpSpPr>
        <a:xfrm>
          <a:off x="0" y="0"/>
          <a:ext cx="0" cy="0"/>
          <a:chOff x="0" y="0"/>
          <a:chExt cx="0" cy="0"/>
        </a:xfrm>
      </p:grpSpPr>
      <p:sp>
        <p:nvSpPr>
          <p:cNvPr id="73" name="Google Shape;73;p16"/>
          <p:cNvSpPr txBox="1"/>
          <p:nvPr/>
        </p:nvSpPr>
        <p:spPr>
          <a:xfrm>
            <a:off x="718560" y="463368"/>
            <a:ext cx="7809120" cy="516294"/>
          </a:xfrm>
          <a:prstGeom prst="rect">
            <a:avLst/>
          </a:prstGeom>
          <a:noFill/>
          <a:ln>
            <a:noFill/>
          </a:ln>
        </p:spPr>
        <p:txBody>
          <a:bodyPr spcFirstLastPara="1" wrap="square" lIns="0" tIns="0" rIns="0" bIns="0" anchor="ctr" anchorCtr="0">
            <a:noAutofit/>
          </a:bodyPr>
          <a:lstStyle/>
          <a:p>
            <a:pPr marL="0" marR="0" lvl="0" indent="0" algn="ctr" rtl="0">
              <a:lnSpc>
                <a:spcPct val="93000"/>
              </a:lnSpc>
              <a:spcBef>
                <a:spcPts val="0"/>
              </a:spcBef>
              <a:spcAft>
                <a:spcPts val="0"/>
              </a:spcAft>
              <a:buClr>
                <a:srgbClr val="000058"/>
              </a:buClr>
              <a:buSzPts val="2700"/>
              <a:buFont typeface="Georgia"/>
              <a:buNone/>
            </a:pPr>
            <a:r>
              <a:rPr lang="en-GB" sz="2700" b="1" i="0" u="none">
                <a:solidFill>
                  <a:srgbClr val="000058"/>
                </a:solidFill>
                <a:latin typeface="Georgia"/>
                <a:ea typeface="Georgia"/>
                <a:cs typeface="Georgia"/>
                <a:sym typeface="Georgia"/>
              </a:rPr>
              <a:t>The Galileo Affair</a:t>
            </a:r>
            <a:endParaRPr sz="1200"/>
          </a:p>
        </p:txBody>
      </p:sp>
      <p:sp>
        <p:nvSpPr>
          <p:cNvPr id="74" name="Google Shape;74;p16"/>
          <p:cNvSpPr txBox="1"/>
          <p:nvPr/>
        </p:nvSpPr>
        <p:spPr>
          <a:xfrm>
            <a:off x="5388480" y="857610"/>
            <a:ext cx="3101760" cy="3551413"/>
          </a:xfrm>
          <a:prstGeom prst="rect">
            <a:avLst/>
          </a:prstGeom>
          <a:noFill/>
          <a:ln>
            <a:noFill/>
          </a:ln>
        </p:spPr>
        <p:txBody>
          <a:bodyPr spcFirstLastPara="1" wrap="square" lIns="0" tIns="0" rIns="0" bIns="0" anchor="ctr" anchorCtr="0">
            <a:noAutofit/>
          </a:bodyPr>
          <a:lstStyle/>
          <a:p>
            <a:pPr marL="279400" marR="0" lvl="0" indent="-266700" algn="ctr" rtl="0">
              <a:lnSpc>
                <a:spcPct val="115000"/>
              </a:lnSpc>
              <a:spcBef>
                <a:spcPts val="0"/>
              </a:spcBef>
              <a:spcAft>
                <a:spcPts val="0"/>
              </a:spcAft>
              <a:buClr>
                <a:srgbClr val="FFFFFF"/>
              </a:buClr>
              <a:buSzPts val="1200"/>
              <a:buFont typeface="Times New Roman"/>
              <a:buNone/>
            </a:pPr>
            <a:endParaRPr sz="1200" b="0" i="0" u="none">
              <a:solidFill>
                <a:srgbClr val="000000"/>
              </a:solidFill>
              <a:latin typeface="Verdana"/>
              <a:ea typeface="Verdana"/>
              <a:cs typeface="Verdana"/>
              <a:sym typeface="Verdana"/>
            </a:endParaRPr>
          </a:p>
          <a:p>
            <a:pPr marL="0" marR="0" lvl="0" indent="0" algn="l" rtl="0">
              <a:lnSpc>
                <a:spcPct val="100000"/>
              </a:lnSpc>
              <a:spcBef>
                <a:spcPts val="1700"/>
              </a:spcBef>
              <a:spcAft>
                <a:spcPts val="0"/>
              </a:spcAft>
              <a:buNone/>
            </a:pPr>
            <a:endParaRPr sz="1200" b="0" i="0" u="none">
              <a:solidFill>
                <a:srgbClr val="000000"/>
              </a:solidFill>
              <a:latin typeface="Verdana"/>
              <a:ea typeface="Verdana"/>
              <a:cs typeface="Verdana"/>
              <a:sym typeface="Verdana"/>
            </a:endParaRPr>
          </a:p>
        </p:txBody>
      </p:sp>
      <p:pic>
        <p:nvPicPr>
          <p:cNvPr id="75" name="Google Shape;75;p16"/>
          <p:cNvPicPr preferRelativeResize="0"/>
          <p:nvPr/>
        </p:nvPicPr>
        <p:blipFill rotWithShape="1">
          <a:blip r:embed="rId4">
            <a:alphaModFix/>
          </a:blip>
          <a:srcRect/>
          <a:stretch/>
        </p:blipFill>
        <p:spPr>
          <a:xfrm>
            <a:off x="5152320" y="1224849"/>
            <a:ext cx="2136464" cy="2693803"/>
          </a:xfrm>
          <a:prstGeom prst="rect">
            <a:avLst/>
          </a:prstGeom>
          <a:noFill/>
          <a:ln>
            <a:noFill/>
          </a:ln>
        </p:spPr>
      </p:pic>
      <p:sp>
        <p:nvSpPr>
          <p:cNvPr id="76" name="Google Shape;76;p16"/>
          <p:cNvSpPr txBox="1"/>
          <p:nvPr/>
        </p:nvSpPr>
        <p:spPr>
          <a:xfrm>
            <a:off x="5388480" y="4055825"/>
            <a:ext cx="2390400" cy="445007"/>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500"/>
              <a:buFont typeface="Verdana"/>
              <a:buNone/>
            </a:pPr>
            <a:r>
              <a:rPr lang="en-GB" sz="1500" b="1" i="0" u="none">
                <a:solidFill>
                  <a:srgbClr val="000000"/>
                </a:solidFill>
                <a:latin typeface="Verdana"/>
                <a:ea typeface="Verdana"/>
                <a:cs typeface="Verdana"/>
                <a:sym typeface="Verdana"/>
              </a:rPr>
              <a:t>Galileo Galilei </a:t>
            </a:r>
            <a:endParaRPr sz="1200"/>
          </a:p>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(1564–1642)</a:t>
            </a:r>
            <a:endParaRPr sz="1200"/>
          </a:p>
        </p:txBody>
      </p:sp>
      <p:pic>
        <p:nvPicPr>
          <p:cNvPr id="77" name="Google Shape;77;p16"/>
          <p:cNvPicPr preferRelativeResize="0"/>
          <p:nvPr/>
        </p:nvPicPr>
        <p:blipFill rotWithShape="1">
          <a:blip r:embed="rId5">
            <a:alphaModFix/>
          </a:blip>
          <a:srcRect/>
          <a:stretch/>
        </p:blipFill>
        <p:spPr>
          <a:xfrm>
            <a:off x="1432800" y="1224849"/>
            <a:ext cx="2077058" cy="2693803"/>
          </a:xfrm>
          <a:prstGeom prst="rect">
            <a:avLst/>
          </a:prstGeom>
          <a:noFill/>
          <a:ln>
            <a:noFill/>
          </a:ln>
        </p:spPr>
      </p:pic>
      <p:sp>
        <p:nvSpPr>
          <p:cNvPr id="78" name="Google Shape;78;p16"/>
          <p:cNvSpPr txBox="1"/>
          <p:nvPr/>
        </p:nvSpPr>
        <p:spPr>
          <a:xfrm>
            <a:off x="1363680" y="4041784"/>
            <a:ext cx="2390400" cy="65886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500"/>
              <a:buFont typeface="Verdana"/>
              <a:buNone/>
            </a:pPr>
            <a:r>
              <a:rPr lang="en-GB" sz="1500" b="1" i="0" u="none">
                <a:solidFill>
                  <a:srgbClr val="000000"/>
                </a:solidFill>
                <a:latin typeface="Verdana"/>
                <a:ea typeface="Verdana"/>
                <a:cs typeface="Verdana"/>
                <a:sym typeface="Verdana"/>
              </a:rPr>
              <a:t>Cardinal Robert Bellarmine</a:t>
            </a:r>
            <a:endParaRPr sz="1200"/>
          </a:p>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(1542–1621)</a:t>
            </a:r>
            <a:endParaRPr sz="1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5"/>
        <p:cNvGrpSpPr/>
        <p:nvPr/>
      </p:nvGrpSpPr>
      <p:grpSpPr>
        <a:xfrm>
          <a:off x="0" y="0"/>
          <a:ext cx="0" cy="0"/>
          <a:chOff x="0" y="0"/>
          <a:chExt cx="0" cy="0"/>
        </a:xfrm>
      </p:grpSpPr>
      <p:sp>
        <p:nvSpPr>
          <p:cNvPr id="86" name="Google Shape;86;p17"/>
          <p:cNvSpPr txBox="1"/>
          <p:nvPr/>
        </p:nvSpPr>
        <p:spPr>
          <a:xfrm>
            <a:off x="718560" y="341316"/>
            <a:ext cx="7809120" cy="393161"/>
          </a:xfrm>
          <a:prstGeom prst="rect">
            <a:avLst/>
          </a:prstGeom>
          <a:noFill/>
          <a:ln>
            <a:noFill/>
          </a:ln>
        </p:spPr>
        <p:txBody>
          <a:bodyPr spcFirstLastPara="1" wrap="square" lIns="0" tIns="0" rIns="0" bIns="0" anchor="ctr" anchorCtr="0">
            <a:noAutofit/>
          </a:bodyPr>
          <a:lstStyle/>
          <a:p>
            <a:pPr marL="0" marR="0" lvl="0" indent="0" algn="ctr" rtl="0">
              <a:lnSpc>
                <a:spcPct val="84375"/>
              </a:lnSpc>
              <a:spcBef>
                <a:spcPts val="0"/>
              </a:spcBef>
              <a:spcAft>
                <a:spcPts val="0"/>
              </a:spcAft>
              <a:buClr>
                <a:srgbClr val="000058"/>
              </a:buClr>
              <a:buSzPts val="2700"/>
              <a:buFont typeface="Georgia"/>
              <a:buNone/>
            </a:pPr>
            <a:r>
              <a:rPr lang="en-GB" sz="2700" b="1" i="0" u="none">
                <a:solidFill>
                  <a:srgbClr val="000058"/>
                </a:solidFill>
                <a:latin typeface="Georgia"/>
                <a:ea typeface="Georgia"/>
                <a:cs typeface="Georgia"/>
                <a:sym typeface="Georgia"/>
              </a:rPr>
              <a:t>A Modern Myth</a:t>
            </a:r>
            <a:endParaRPr sz="1200"/>
          </a:p>
        </p:txBody>
      </p:sp>
      <p:sp>
        <p:nvSpPr>
          <p:cNvPr id="87" name="Google Shape;87;p17"/>
          <p:cNvSpPr txBox="1"/>
          <p:nvPr/>
        </p:nvSpPr>
        <p:spPr>
          <a:xfrm>
            <a:off x="917280" y="793883"/>
            <a:ext cx="7536960" cy="3593537"/>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000000"/>
              </a:buClr>
              <a:buSzPts val="2100"/>
              <a:buFont typeface="Georgia"/>
              <a:buNone/>
            </a:pPr>
            <a:r>
              <a:rPr lang="en-GB" sz="2100" b="0" i="0" u="none">
                <a:solidFill>
                  <a:srgbClr val="000000"/>
                </a:solidFill>
                <a:latin typeface="Georgia"/>
                <a:ea typeface="Georgia"/>
                <a:cs typeface="Georgia"/>
                <a:sym typeface="Georgia"/>
              </a:rPr>
              <a:t>= that educated medieval people believed the earth was flat</a:t>
            </a:r>
            <a:endParaRPr sz="1200"/>
          </a:p>
          <a:p>
            <a:pPr marL="0" marR="0" lvl="0" indent="0" algn="ctr" rtl="0">
              <a:lnSpc>
                <a:spcPct val="115000"/>
              </a:lnSpc>
              <a:spcBef>
                <a:spcPts val="1200"/>
              </a:spcBef>
              <a:spcAft>
                <a:spcPts val="0"/>
              </a:spcAft>
              <a:buClr>
                <a:srgbClr val="000000"/>
              </a:buClr>
              <a:buSzPts val="1900"/>
              <a:buFont typeface="Georgia"/>
              <a:buNone/>
            </a:pPr>
            <a:r>
              <a:rPr lang="en-GB" sz="1900" b="0" i="0" u="none">
                <a:solidFill>
                  <a:srgbClr val="000000"/>
                </a:solidFill>
                <a:latin typeface="Georgia"/>
                <a:ea typeface="Georgia"/>
                <a:cs typeface="Georgia"/>
                <a:sym typeface="Georgia"/>
              </a:rPr>
              <a:t>‘</a:t>
            </a:r>
            <a:r>
              <a:rPr lang="en-GB" sz="1900" b="0" i="0" u="none">
                <a:solidFill>
                  <a:srgbClr val="000058"/>
                </a:solidFill>
                <a:latin typeface="Georgia"/>
                <a:ea typeface="Georgia"/>
                <a:cs typeface="Georgia"/>
                <a:sym typeface="Georgia"/>
              </a:rPr>
              <a:t>In fourteen hundred and ninety-two,</a:t>
            </a:r>
            <a:endParaRPr sz="1200"/>
          </a:p>
          <a:p>
            <a:pPr marL="0" marR="0" lvl="0" indent="0" algn="ctr" rtl="0">
              <a:lnSpc>
                <a:spcPct val="115000"/>
              </a:lnSpc>
              <a:spcBef>
                <a:spcPts val="700"/>
              </a:spcBef>
              <a:spcAft>
                <a:spcPts val="0"/>
              </a:spcAft>
              <a:buClr>
                <a:srgbClr val="000058"/>
              </a:buClr>
              <a:buSzPts val="1900"/>
              <a:buFont typeface="Georgia"/>
              <a:buNone/>
            </a:pPr>
            <a:r>
              <a:rPr lang="en-GB" sz="1900" b="0" i="0" u="none">
                <a:solidFill>
                  <a:srgbClr val="000058"/>
                </a:solidFill>
                <a:latin typeface="Georgia"/>
                <a:ea typeface="Georgia"/>
                <a:cs typeface="Georgia"/>
                <a:sym typeface="Georgia"/>
              </a:rPr>
              <a:t>Columbus sailed the ocean blue.</a:t>
            </a:r>
            <a:endParaRPr sz="1200"/>
          </a:p>
          <a:p>
            <a:pPr marL="0" marR="0" lvl="0" indent="0" algn="ctr" rtl="0">
              <a:lnSpc>
                <a:spcPct val="115000"/>
              </a:lnSpc>
              <a:spcBef>
                <a:spcPts val="700"/>
              </a:spcBef>
              <a:spcAft>
                <a:spcPts val="0"/>
              </a:spcAft>
              <a:buClr>
                <a:srgbClr val="000058"/>
              </a:buClr>
              <a:buSzPts val="1900"/>
              <a:buFont typeface="Georgia"/>
              <a:buNone/>
            </a:pPr>
            <a:r>
              <a:rPr lang="en-GB" sz="1900" b="0" i="0" u="none">
                <a:solidFill>
                  <a:srgbClr val="000058"/>
                </a:solidFill>
                <a:latin typeface="Georgia"/>
                <a:ea typeface="Georgia"/>
                <a:cs typeface="Georgia"/>
                <a:sym typeface="Georgia"/>
              </a:rPr>
              <a:t>He took three ships with him, too, </a:t>
            </a:r>
            <a:endParaRPr sz="1200"/>
          </a:p>
          <a:p>
            <a:pPr marL="0" marR="0" lvl="0" indent="0" algn="ctr" rtl="0">
              <a:lnSpc>
                <a:spcPct val="115000"/>
              </a:lnSpc>
              <a:spcBef>
                <a:spcPts val="700"/>
              </a:spcBef>
              <a:spcAft>
                <a:spcPts val="0"/>
              </a:spcAft>
              <a:buClr>
                <a:srgbClr val="000058"/>
              </a:buClr>
              <a:buSzPts val="1900"/>
              <a:buFont typeface="Georgia"/>
              <a:buNone/>
            </a:pPr>
            <a:r>
              <a:rPr lang="en-GB" sz="1900" b="0" i="0" u="none">
                <a:solidFill>
                  <a:srgbClr val="000058"/>
                </a:solidFill>
                <a:latin typeface="Georgia"/>
                <a:ea typeface="Georgia"/>
                <a:cs typeface="Georgia"/>
                <a:sym typeface="Georgia"/>
              </a:rPr>
              <a:t>And called aboard his faithful crew.</a:t>
            </a:r>
            <a:endParaRPr sz="1200"/>
          </a:p>
          <a:p>
            <a:pPr marL="0" marR="0" lvl="0" indent="0" algn="ctr" rtl="0">
              <a:lnSpc>
                <a:spcPct val="115000"/>
              </a:lnSpc>
              <a:spcBef>
                <a:spcPts val="700"/>
              </a:spcBef>
              <a:spcAft>
                <a:spcPts val="0"/>
              </a:spcAft>
              <a:buClr>
                <a:srgbClr val="000058"/>
              </a:buClr>
              <a:buSzPts val="1900"/>
              <a:buFont typeface="Georgia"/>
              <a:buNone/>
            </a:pPr>
            <a:r>
              <a:rPr lang="en-GB" sz="1900" b="0" i="0" u="none">
                <a:solidFill>
                  <a:srgbClr val="000058"/>
                </a:solidFill>
                <a:latin typeface="Georgia"/>
                <a:ea typeface="Georgia"/>
                <a:cs typeface="Georgia"/>
                <a:sym typeface="Georgia"/>
              </a:rPr>
              <a:t>Mighty, strong and brave was he</a:t>
            </a:r>
            <a:endParaRPr sz="1200"/>
          </a:p>
          <a:p>
            <a:pPr marL="0" marR="0" lvl="0" indent="0" algn="ctr" rtl="0">
              <a:lnSpc>
                <a:spcPct val="115000"/>
              </a:lnSpc>
              <a:spcBef>
                <a:spcPts val="700"/>
              </a:spcBef>
              <a:spcAft>
                <a:spcPts val="0"/>
              </a:spcAft>
              <a:buClr>
                <a:srgbClr val="000058"/>
              </a:buClr>
              <a:buSzPts val="1900"/>
              <a:buFont typeface="Georgia"/>
              <a:buNone/>
            </a:pPr>
            <a:r>
              <a:rPr lang="en-GB" sz="1900" b="0" i="0" u="none">
                <a:solidFill>
                  <a:srgbClr val="000058"/>
                </a:solidFill>
                <a:latin typeface="Georgia"/>
                <a:ea typeface="Georgia"/>
                <a:cs typeface="Georgia"/>
                <a:sym typeface="Georgia"/>
              </a:rPr>
              <a:t>As he sailed across the open sea.</a:t>
            </a:r>
            <a:endParaRPr sz="1200"/>
          </a:p>
          <a:p>
            <a:pPr marL="0" marR="0" lvl="0" indent="0" algn="ctr" rtl="0">
              <a:lnSpc>
                <a:spcPct val="115000"/>
              </a:lnSpc>
              <a:spcBef>
                <a:spcPts val="700"/>
              </a:spcBef>
              <a:spcAft>
                <a:spcPts val="0"/>
              </a:spcAft>
              <a:buClr>
                <a:srgbClr val="000058"/>
              </a:buClr>
              <a:buSzPts val="1900"/>
              <a:buFont typeface="Georgia"/>
              <a:buNone/>
            </a:pPr>
            <a:r>
              <a:rPr lang="en-GB" sz="1900" b="0" i="0" u="none">
                <a:solidFill>
                  <a:srgbClr val="000058"/>
                </a:solidFill>
                <a:latin typeface="Georgia"/>
                <a:ea typeface="Georgia"/>
                <a:cs typeface="Georgia"/>
                <a:sym typeface="Georgia"/>
              </a:rPr>
              <a:t>Some people still thought the world was flat!</a:t>
            </a:r>
            <a:endParaRPr sz="1200"/>
          </a:p>
          <a:p>
            <a:pPr marL="0" marR="0" lvl="0" indent="0" algn="ctr" rtl="0">
              <a:lnSpc>
                <a:spcPct val="115000"/>
              </a:lnSpc>
              <a:spcBef>
                <a:spcPts val="700"/>
              </a:spcBef>
              <a:spcAft>
                <a:spcPts val="0"/>
              </a:spcAft>
              <a:buClr>
                <a:srgbClr val="000058"/>
              </a:buClr>
              <a:buSzPts val="1900"/>
              <a:buFont typeface="Georgia"/>
              <a:buNone/>
            </a:pPr>
            <a:r>
              <a:rPr lang="en-GB" sz="1900" b="0" i="0" u="none">
                <a:solidFill>
                  <a:srgbClr val="000058"/>
                </a:solidFill>
                <a:latin typeface="Georgia"/>
                <a:ea typeface="Georgia"/>
                <a:cs typeface="Georgia"/>
                <a:sym typeface="Georgia"/>
              </a:rPr>
              <a:t>Can you even imagine that?</a:t>
            </a:r>
            <a:r>
              <a:rPr lang="en-GB" sz="1900" b="0" i="0" u="none">
                <a:solidFill>
                  <a:srgbClr val="000000"/>
                </a:solidFill>
                <a:latin typeface="Georgia"/>
                <a:ea typeface="Georgia"/>
                <a:cs typeface="Georgia"/>
                <a:sym typeface="Georgia"/>
              </a:rPr>
              <a:t>’</a:t>
            </a:r>
            <a:endParaRPr sz="1200"/>
          </a:p>
          <a:p>
            <a:pPr marL="0" marR="0" lvl="0" indent="0" algn="ctr" rtl="0">
              <a:lnSpc>
                <a:spcPct val="115000"/>
              </a:lnSpc>
              <a:spcBef>
                <a:spcPts val="700"/>
              </a:spcBef>
              <a:spcAft>
                <a:spcPts val="0"/>
              </a:spcAft>
              <a:buClr>
                <a:srgbClr val="000000"/>
              </a:buClr>
              <a:buSzPts val="1500"/>
              <a:buFont typeface="Georgia"/>
              <a:buNone/>
            </a:pPr>
            <a:r>
              <a:rPr lang="en-GB" sz="1500" b="0" i="0" u="none">
                <a:solidFill>
                  <a:srgbClr val="000000"/>
                </a:solidFill>
                <a:latin typeface="Georgia"/>
                <a:ea typeface="Georgia"/>
                <a:cs typeface="Georgia"/>
                <a:sym typeface="Georgia"/>
              </a:rPr>
              <a:t>(One version of the traditional children’s poem.)</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sp>
        <p:nvSpPr>
          <p:cNvPr id="95" name="Google Shape;95;p18"/>
          <p:cNvSpPr txBox="1"/>
          <p:nvPr/>
        </p:nvSpPr>
        <p:spPr>
          <a:xfrm>
            <a:off x="718560" y="219263"/>
            <a:ext cx="7809120" cy="516294"/>
          </a:xfrm>
          <a:prstGeom prst="rect">
            <a:avLst/>
          </a:prstGeom>
          <a:noFill/>
          <a:ln>
            <a:noFill/>
          </a:ln>
        </p:spPr>
        <p:txBody>
          <a:bodyPr spcFirstLastPara="1" wrap="square" lIns="0" tIns="0" rIns="0" bIns="0" anchor="ctr" anchorCtr="0">
            <a:noAutofit/>
          </a:bodyPr>
          <a:lstStyle/>
          <a:p>
            <a:pPr marL="0" marR="0" lvl="0" indent="0" algn="ctr" rtl="0">
              <a:lnSpc>
                <a:spcPct val="84375"/>
              </a:lnSpc>
              <a:spcBef>
                <a:spcPts val="0"/>
              </a:spcBef>
              <a:spcAft>
                <a:spcPts val="0"/>
              </a:spcAft>
              <a:buClr>
                <a:srgbClr val="000058"/>
              </a:buClr>
              <a:buSzPts val="2700"/>
              <a:buFont typeface="Georgia"/>
              <a:buNone/>
            </a:pPr>
            <a:r>
              <a:rPr lang="en-GB" sz="2700" b="1" i="0" u="none">
                <a:solidFill>
                  <a:srgbClr val="000058"/>
                </a:solidFill>
                <a:latin typeface="Georgia"/>
                <a:ea typeface="Georgia"/>
                <a:cs typeface="Georgia"/>
                <a:sym typeface="Georgia"/>
              </a:rPr>
              <a:t>Ancient Greek Beliefs</a:t>
            </a:r>
            <a:endParaRPr sz="1200"/>
          </a:p>
        </p:txBody>
      </p:sp>
      <p:sp>
        <p:nvSpPr>
          <p:cNvPr id="96" name="Google Shape;96;p18"/>
          <p:cNvSpPr txBox="1"/>
          <p:nvPr/>
        </p:nvSpPr>
        <p:spPr>
          <a:xfrm>
            <a:off x="794880" y="3404517"/>
            <a:ext cx="7878240" cy="1336100"/>
          </a:xfrm>
          <a:prstGeom prst="rect">
            <a:avLst/>
          </a:prstGeom>
          <a:noFill/>
          <a:ln>
            <a:noFill/>
          </a:ln>
        </p:spPr>
        <p:txBody>
          <a:bodyPr spcFirstLastPara="1" wrap="square" lIns="0" tIns="0" rIns="0" bIns="0" anchor="ctr" anchorCtr="0">
            <a:noAutofit/>
          </a:bodyPr>
          <a:lstStyle/>
          <a:p>
            <a:pPr marL="152400" marR="0" lvl="0" indent="-139700" algn="l" rtl="0">
              <a:lnSpc>
                <a:spcPct val="115000"/>
              </a:lnSpc>
              <a:spcBef>
                <a:spcPts val="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An experiment to measure the earth’s circumference was undertaken by </a:t>
            </a:r>
            <a:r>
              <a:rPr lang="en-GB" sz="2000" b="1" i="0" u="none">
                <a:solidFill>
                  <a:srgbClr val="000058"/>
                </a:solidFill>
                <a:latin typeface="Georgia"/>
                <a:ea typeface="Georgia"/>
                <a:cs typeface="Georgia"/>
                <a:sym typeface="Georgia"/>
              </a:rPr>
              <a:t>Eratosthenes</a:t>
            </a:r>
            <a:r>
              <a:rPr lang="en-GB" sz="2000" b="0" i="0" u="none">
                <a:solidFill>
                  <a:srgbClr val="000000"/>
                </a:solidFill>
                <a:latin typeface="Georgia"/>
                <a:ea typeface="Georgia"/>
                <a:cs typeface="Georgia"/>
                <a:sym typeface="Georgia"/>
              </a:rPr>
              <a:t> (</a:t>
            </a:r>
            <a:r>
              <a:rPr lang="en-GB" sz="2000" b="0" i="1" u="none">
                <a:solidFill>
                  <a:srgbClr val="000000"/>
                </a:solidFill>
                <a:latin typeface="Georgia"/>
                <a:ea typeface="Georgia"/>
                <a:cs typeface="Georgia"/>
                <a:sym typeface="Georgia"/>
              </a:rPr>
              <a:t>c</a:t>
            </a:r>
            <a:r>
              <a:rPr lang="en-GB" sz="2000" b="0" i="0" u="none">
                <a:solidFill>
                  <a:srgbClr val="000000"/>
                </a:solidFill>
                <a:latin typeface="Georgia"/>
                <a:ea typeface="Georgia"/>
                <a:cs typeface="Georgia"/>
                <a:sym typeface="Georgia"/>
              </a:rPr>
              <a:t>. 276–</a:t>
            </a:r>
            <a:r>
              <a:rPr lang="en-GB" sz="2000" b="0" i="1" u="none">
                <a:solidFill>
                  <a:srgbClr val="000000"/>
                </a:solidFill>
                <a:latin typeface="Georgia"/>
                <a:ea typeface="Georgia"/>
                <a:cs typeface="Georgia"/>
                <a:sym typeface="Georgia"/>
              </a:rPr>
              <a:t>c</a:t>
            </a:r>
            <a:r>
              <a:rPr lang="en-GB" sz="2000" b="0" i="0" u="none">
                <a:solidFill>
                  <a:srgbClr val="000000"/>
                </a:solidFill>
                <a:latin typeface="Georgia"/>
                <a:ea typeface="Georgia"/>
                <a:cs typeface="Georgia"/>
                <a:sym typeface="Georgia"/>
              </a:rPr>
              <a:t>. 194 BC):</a:t>
            </a:r>
            <a:endParaRPr sz="1200"/>
          </a:p>
          <a:p>
            <a:pPr marL="152400" marR="0" lvl="0" indent="-139700" algn="l" rtl="0">
              <a:lnSpc>
                <a:spcPct val="115000"/>
              </a:lnSpc>
              <a:spcBef>
                <a:spcPts val="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the result was either 39,690 or 46,620 km; today’s figure is 40,008 km.</a:t>
            </a:r>
            <a:endParaRPr sz="1200"/>
          </a:p>
        </p:txBody>
      </p:sp>
      <p:pic>
        <p:nvPicPr>
          <p:cNvPr id="97" name="Google Shape;97;p18"/>
          <p:cNvPicPr preferRelativeResize="0"/>
          <p:nvPr/>
        </p:nvPicPr>
        <p:blipFill rotWithShape="1">
          <a:blip r:embed="rId4">
            <a:alphaModFix/>
          </a:blip>
          <a:srcRect/>
          <a:stretch/>
        </p:blipFill>
        <p:spPr>
          <a:xfrm>
            <a:off x="920160" y="973182"/>
            <a:ext cx="2751840" cy="2084619"/>
          </a:xfrm>
          <a:prstGeom prst="rect">
            <a:avLst/>
          </a:prstGeom>
          <a:noFill/>
          <a:ln>
            <a:noFill/>
          </a:ln>
        </p:spPr>
      </p:pic>
      <p:pic>
        <p:nvPicPr>
          <p:cNvPr id="98" name="Google Shape;98;p18"/>
          <p:cNvPicPr preferRelativeResize="0"/>
          <p:nvPr/>
        </p:nvPicPr>
        <p:blipFill rotWithShape="1">
          <a:blip r:embed="rId5">
            <a:alphaModFix/>
          </a:blip>
          <a:srcRect/>
          <a:stretch/>
        </p:blipFill>
        <p:spPr>
          <a:xfrm>
            <a:off x="3749760" y="683711"/>
            <a:ext cx="4727520" cy="259767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
        <p:cNvGrpSpPr/>
        <p:nvPr/>
      </p:nvGrpSpPr>
      <p:grpSpPr>
        <a:xfrm>
          <a:off x="0" y="0"/>
          <a:ext cx="0" cy="0"/>
          <a:chOff x="0" y="0"/>
          <a:chExt cx="0" cy="0"/>
        </a:xfrm>
      </p:grpSpPr>
      <p:sp>
        <p:nvSpPr>
          <p:cNvPr id="106" name="Google Shape;106;p19"/>
          <p:cNvSpPr txBox="1"/>
          <p:nvPr/>
        </p:nvSpPr>
        <p:spPr>
          <a:xfrm>
            <a:off x="6367680" y="857610"/>
            <a:ext cx="2486880" cy="1470034"/>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000000"/>
              </a:buClr>
              <a:buSzPts val="2700"/>
              <a:buFont typeface="Georgia"/>
              <a:buNone/>
            </a:pPr>
            <a:r>
              <a:rPr lang="en-GB" sz="2700" b="1" i="0" u="none">
                <a:solidFill>
                  <a:srgbClr val="000000"/>
                </a:solidFill>
                <a:latin typeface="Georgia"/>
                <a:ea typeface="Georgia"/>
                <a:cs typeface="Georgia"/>
                <a:sym typeface="Georgia"/>
              </a:rPr>
              <a:t>The Ptolemaic Cosmos</a:t>
            </a:r>
            <a:endParaRPr sz="1200"/>
          </a:p>
          <a:p>
            <a:pPr marL="0" marR="0" lvl="0" indent="0" algn="ctr" rtl="0">
              <a:lnSpc>
                <a:spcPct val="115000"/>
              </a:lnSpc>
              <a:spcBef>
                <a:spcPts val="12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Popular Representations</a:t>
            </a:r>
            <a:endParaRPr sz="1200"/>
          </a:p>
        </p:txBody>
      </p:sp>
      <p:sp>
        <p:nvSpPr>
          <p:cNvPr id="107" name="Google Shape;107;p19"/>
          <p:cNvSpPr txBox="1"/>
          <p:nvPr/>
        </p:nvSpPr>
        <p:spPr>
          <a:xfrm>
            <a:off x="6367680" y="2326564"/>
            <a:ext cx="2312640" cy="1470034"/>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000080"/>
              </a:buClr>
              <a:buSzPts val="1800"/>
              <a:buFont typeface="Georgia"/>
              <a:buNone/>
            </a:pPr>
            <a:r>
              <a:rPr lang="en-GB" sz="1800" b="0" i="0" u="none">
                <a:solidFill>
                  <a:srgbClr val="000080"/>
                </a:solidFill>
                <a:latin typeface="Georgia"/>
                <a:ea typeface="Georgia"/>
                <a:cs typeface="Georgia"/>
                <a:sym typeface="Georgia"/>
              </a:rPr>
              <a:t>Peter Apian</a:t>
            </a:r>
            <a:r>
              <a:rPr lang="en-GB" sz="1800" b="0" i="0" u="none">
                <a:solidFill>
                  <a:srgbClr val="000000"/>
                </a:solidFill>
                <a:latin typeface="Georgia"/>
                <a:ea typeface="Georgia"/>
                <a:cs typeface="Georgia"/>
                <a:sym typeface="Georgia"/>
              </a:rPr>
              <a:t>, Cosmographia, Antwerp, 1524</a:t>
            </a:r>
            <a:endParaRPr sz="1200"/>
          </a:p>
        </p:txBody>
      </p:sp>
      <p:pic>
        <p:nvPicPr>
          <p:cNvPr id="108" name="Google Shape;108;p19"/>
          <p:cNvPicPr preferRelativeResize="0"/>
          <p:nvPr/>
        </p:nvPicPr>
        <p:blipFill rotWithShape="1">
          <a:blip r:embed="rId4">
            <a:alphaModFix/>
          </a:blip>
          <a:srcRect/>
          <a:stretch/>
        </p:blipFill>
        <p:spPr>
          <a:xfrm>
            <a:off x="588960" y="342396"/>
            <a:ext cx="4421984" cy="455807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5"/>
        <p:cNvGrpSpPr/>
        <p:nvPr/>
      </p:nvGrpSpPr>
      <p:grpSpPr>
        <a:xfrm>
          <a:off x="0" y="0"/>
          <a:ext cx="0" cy="0"/>
          <a:chOff x="0" y="0"/>
          <a:chExt cx="0" cy="0"/>
        </a:xfrm>
      </p:grpSpPr>
      <p:sp>
        <p:nvSpPr>
          <p:cNvPr id="116" name="Google Shape;116;p20"/>
          <p:cNvSpPr txBox="1"/>
          <p:nvPr/>
        </p:nvSpPr>
        <p:spPr>
          <a:xfrm>
            <a:off x="731520" y="222503"/>
            <a:ext cx="7809120" cy="438526"/>
          </a:xfrm>
          <a:prstGeom prst="rect">
            <a:avLst/>
          </a:prstGeom>
          <a:noFill/>
          <a:ln>
            <a:noFill/>
          </a:ln>
        </p:spPr>
        <p:txBody>
          <a:bodyPr spcFirstLastPara="1" wrap="square" lIns="0" tIns="0" rIns="0" bIns="0" anchor="ctr" anchorCtr="0">
            <a:noAutofit/>
          </a:bodyPr>
          <a:lstStyle/>
          <a:p>
            <a:pPr marL="0" marR="0" lvl="0" indent="0" algn="ctr" rtl="0">
              <a:lnSpc>
                <a:spcPct val="96428"/>
              </a:lnSpc>
              <a:spcBef>
                <a:spcPts val="0"/>
              </a:spcBef>
              <a:spcAft>
                <a:spcPts val="0"/>
              </a:spcAft>
              <a:buClr>
                <a:srgbClr val="000058"/>
              </a:buClr>
              <a:buSzPts val="2300"/>
              <a:buFont typeface="Georgia"/>
              <a:buNone/>
            </a:pPr>
            <a:r>
              <a:rPr lang="en-GB" sz="2300" b="1" i="0" u="none">
                <a:solidFill>
                  <a:srgbClr val="000058"/>
                </a:solidFill>
                <a:latin typeface="Georgia"/>
                <a:ea typeface="Georgia"/>
                <a:cs typeface="Georgia"/>
                <a:sym typeface="Georgia"/>
              </a:rPr>
              <a:t>Sacrobosco’s </a:t>
            </a:r>
            <a:r>
              <a:rPr lang="en-GB" sz="2300" b="1" i="1" u="none">
                <a:solidFill>
                  <a:srgbClr val="000058"/>
                </a:solidFill>
                <a:latin typeface="Georgia"/>
                <a:ea typeface="Georgia"/>
                <a:cs typeface="Georgia"/>
                <a:sym typeface="Georgia"/>
              </a:rPr>
              <a:t>De sphaera</a:t>
            </a:r>
            <a:r>
              <a:rPr lang="en-GB" sz="2300" b="1" i="0" u="none">
                <a:solidFill>
                  <a:srgbClr val="000058"/>
                </a:solidFill>
                <a:latin typeface="Georgia"/>
                <a:ea typeface="Georgia"/>
                <a:cs typeface="Georgia"/>
                <a:sym typeface="Georgia"/>
              </a:rPr>
              <a:t> (ca. 1230) </a:t>
            </a:r>
            <a:r>
              <a:rPr lang="en-GB" sz="2200" b="1" i="0" u="none">
                <a:solidFill>
                  <a:srgbClr val="000058"/>
                </a:solidFill>
                <a:latin typeface="Georgia"/>
                <a:ea typeface="Georgia"/>
                <a:cs typeface="Georgia"/>
                <a:sym typeface="Georgia"/>
              </a:rPr>
              <a:t>– A</a:t>
            </a:r>
            <a:endParaRPr sz="1200"/>
          </a:p>
        </p:txBody>
      </p:sp>
      <p:sp>
        <p:nvSpPr>
          <p:cNvPr id="117" name="Google Shape;117;p20"/>
          <p:cNvSpPr txBox="1"/>
          <p:nvPr/>
        </p:nvSpPr>
        <p:spPr>
          <a:xfrm>
            <a:off x="816480" y="4175718"/>
            <a:ext cx="7536960" cy="716115"/>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000000"/>
              </a:buClr>
              <a:buSzPts val="1800"/>
              <a:buFont typeface="Georgia"/>
              <a:buNone/>
            </a:pPr>
            <a:r>
              <a:rPr lang="en-GB" sz="1800" b="0" i="0" u="none">
                <a:solidFill>
                  <a:srgbClr val="000000"/>
                </a:solidFill>
                <a:latin typeface="Georgia"/>
                <a:ea typeface="Georgia"/>
                <a:cs typeface="Georgia"/>
                <a:sym typeface="Georgia"/>
              </a:rPr>
              <a:t>An annotated edition of the </a:t>
            </a:r>
            <a:r>
              <a:rPr lang="en-GB" sz="1800" b="0" i="1" u="none">
                <a:solidFill>
                  <a:srgbClr val="000000"/>
                </a:solidFill>
                <a:latin typeface="Georgia"/>
                <a:ea typeface="Georgia"/>
                <a:cs typeface="Georgia"/>
                <a:sym typeface="Georgia"/>
              </a:rPr>
              <a:t>Tractatus de Sphaera</a:t>
            </a:r>
            <a:r>
              <a:rPr lang="en-GB" sz="1800" b="0" i="0" u="none">
                <a:solidFill>
                  <a:srgbClr val="000000"/>
                </a:solidFill>
                <a:latin typeface="Georgia"/>
                <a:ea typeface="Georgia"/>
                <a:cs typeface="Georgia"/>
                <a:sym typeface="Georgia"/>
              </a:rPr>
              <a:t> (</a:t>
            </a:r>
            <a:r>
              <a:rPr lang="en-GB" sz="1800" b="0" i="1" u="none">
                <a:solidFill>
                  <a:srgbClr val="000000"/>
                </a:solidFill>
                <a:latin typeface="Georgia"/>
                <a:ea typeface="Georgia"/>
                <a:cs typeface="Georgia"/>
                <a:sym typeface="Georgia"/>
              </a:rPr>
              <a:t>On the Sphere</a:t>
            </a:r>
            <a:r>
              <a:rPr lang="en-GB" sz="1800" b="0" i="0" u="none">
                <a:solidFill>
                  <a:srgbClr val="000000"/>
                </a:solidFill>
                <a:latin typeface="Georgia"/>
                <a:ea typeface="Georgia"/>
                <a:cs typeface="Georgia"/>
                <a:sym typeface="Georgia"/>
              </a:rPr>
              <a:t>) </a:t>
            </a:r>
            <a:endParaRPr sz="1200"/>
          </a:p>
          <a:p>
            <a:pPr marL="0" marR="0" lvl="0" indent="0" algn="ctr" rtl="0">
              <a:lnSpc>
                <a:spcPct val="115000"/>
              </a:lnSpc>
              <a:spcBef>
                <a:spcPts val="0"/>
              </a:spcBef>
              <a:spcAft>
                <a:spcPts val="0"/>
              </a:spcAft>
              <a:buClr>
                <a:srgbClr val="000000"/>
              </a:buClr>
              <a:buSzPts val="1800"/>
              <a:buFont typeface="Georgia"/>
              <a:buNone/>
            </a:pPr>
            <a:r>
              <a:rPr lang="en-GB" sz="1800" b="0" i="0" u="none">
                <a:solidFill>
                  <a:srgbClr val="000000"/>
                </a:solidFill>
                <a:latin typeface="Georgia"/>
                <a:ea typeface="Georgia"/>
                <a:cs typeface="Georgia"/>
                <a:sym typeface="Georgia"/>
              </a:rPr>
              <a:t>by </a:t>
            </a:r>
            <a:r>
              <a:rPr lang="en-GB" sz="1800" b="0" i="0" u="none">
                <a:solidFill>
                  <a:srgbClr val="000080"/>
                </a:solidFill>
                <a:latin typeface="Georgia"/>
                <a:ea typeface="Georgia"/>
                <a:cs typeface="Georgia"/>
                <a:sym typeface="Georgia"/>
              </a:rPr>
              <a:t>Ioannis de Sacro Bosco</a:t>
            </a:r>
            <a:r>
              <a:rPr lang="en-GB" sz="1800" b="0" i="0" u="none">
                <a:solidFill>
                  <a:srgbClr val="000000"/>
                </a:solidFill>
                <a:latin typeface="Georgia"/>
                <a:ea typeface="Georgia"/>
                <a:cs typeface="Georgia"/>
                <a:sym typeface="Georgia"/>
              </a:rPr>
              <a:t> (ca. 1195–1256).</a:t>
            </a:r>
            <a:endParaRPr sz="1200"/>
          </a:p>
        </p:txBody>
      </p:sp>
      <p:pic>
        <p:nvPicPr>
          <p:cNvPr id="118" name="Google Shape;118;p20"/>
          <p:cNvPicPr preferRelativeResize="0"/>
          <p:nvPr/>
        </p:nvPicPr>
        <p:blipFill rotWithShape="1">
          <a:blip r:embed="rId4">
            <a:alphaModFix/>
          </a:blip>
          <a:srcRect/>
          <a:stretch/>
        </p:blipFill>
        <p:spPr>
          <a:xfrm>
            <a:off x="1143360" y="612424"/>
            <a:ext cx="7184160" cy="355141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5"/>
        <p:cNvGrpSpPr/>
        <p:nvPr/>
      </p:nvGrpSpPr>
      <p:grpSpPr>
        <a:xfrm>
          <a:off x="0" y="0"/>
          <a:ext cx="0" cy="0"/>
          <a:chOff x="0" y="0"/>
          <a:chExt cx="0" cy="0"/>
        </a:xfrm>
      </p:grpSpPr>
      <p:sp>
        <p:nvSpPr>
          <p:cNvPr id="126" name="Google Shape;126;p21"/>
          <p:cNvSpPr txBox="1"/>
          <p:nvPr/>
        </p:nvSpPr>
        <p:spPr>
          <a:xfrm>
            <a:off x="731520" y="222503"/>
            <a:ext cx="7809120" cy="438526"/>
          </a:xfrm>
          <a:prstGeom prst="rect">
            <a:avLst/>
          </a:prstGeom>
          <a:noFill/>
          <a:ln>
            <a:noFill/>
          </a:ln>
        </p:spPr>
        <p:txBody>
          <a:bodyPr spcFirstLastPara="1" wrap="square" lIns="0" tIns="0" rIns="0" bIns="0" anchor="ctr" anchorCtr="0">
            <a:noAutofit/>
          </a:bodyPr>
          <a:lstStyle/>
          <a:p>
            <a:pPr marL="0" marR="0" lvl="0" indent="0" algn="ctr" rtl="0">
              <a:lnSpc>
                <a:spcPct val="96428"/>
              </a:lnSpc>
              <a:spcBef>
                <a:spcPts val="0"/>
              </a:spcBef>
              <a:spcAft>
                <a:spcPts val="0"/>
              </a:spcAft>
              <a:buClr>
                <a:srgbClr val="000058"/>
              </a:buClr>
              <a:buSzPts val="2300"/>
              <a:buFont typeface="Georgia"/>
              <a:buNone/>
            </a:pPr>
            <a:r>
              <a:rPr lang="en-GB" sz="2300" b="1" i="0" u="none">
                <a:solidFill>
                  <a:srgbClr val="000058"/>
                </a:solidFill>
                <a:latin typeface="Georgia"/>
                <a:ea typeface="Georgia"/>
                <a:cs typeface="Georgia"/>
                <a:sym typeface="Georgia"/>
              </a:rPr>
              <a:t>Sacrobosco’s </a:t>
            </a:r>
            <a:r>
              <a:rPr lang="en-GB" sz="2300" b="1" i="1" u="none">
                <a:solidFill>
                  <a:srgbClr val="000058"/>
                </a:solidFill>
                <a:latin typeface="Georgia"/>
                <a:ea typeface="Georgia"/>
                <a:cs typeface="Georgia"/>
                <a:sym typeface="Georgia"/>
              </a:rPr>
              <a:t>De sphaera</a:t>
            </a:r>
            <a:r>
              <a:rPr lang="en-GB" sz="2300" b="1" i="0" u="none">
                <a:solidFill>
                  <a:srgbClr val="000058"/>
                </a:solidFill>
                <a:latin typeface="Georgia"/>
                <a:ea typeface="Georgia"/>
                <a:cs typeface="Georgia"/>
                <a:sym typeface="Georgia"/>
              </a:rPr>
              <a:t> (ca. 1230) </a:t>
            </a:r>
            <a:r>
              <a:rPr lang="en-GB" sz="2200" b="1" i="0" u="none">
                <a:solidFill>
                  <a:srgbClr val="000058"/>
                </a:solidFill>
                <a:latin typeface="Georgia"/>
                <a:ea typeface="Georgia"/>
                <a:cs typeface="Georgia"/>
                <a:sym typeface="Georgia"/>
              </a:rPr>
              <a:t>– B</a:t>
            </a:r>
            <a:endParaRPr sz="1200"/>
          </a:p>
        </p:txBody>
      </p:sp>
      <p:sp>
        <p:nvSpPr>
          <p:cNvPr id="127" name="Google Shape;127;p21"/>
          <p:cNvSpPr txBox="1"/>
          <p:nvPr/>
        </p:nvSpPr>
        <p:spPr>
          <a:xfrm>
            <a:off x="6013440" y="1244291"/>
            <a:ext cx="2340000" cy="2644118"/>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00"/>
              </a:buClr>
              <a:buSzPts val="1800"/>
              <a:buFont typeface="Georgia"/>
              <a:buNone/>
            </a:pPr>
            <a:r>
              <a:rPr lang="en-GB" sz="1800" b="0" i="0" u="none">
                <a:solidFill>
                  <a:srgbClr val="000000"/>
                </a:solidFill>
                <a:latin typeface="Georgia"/>
                <a:ea typeface="Georgia"/>
                <a:cs typeface="Georgia"/>
                <a:sym typeface="Georgia"/>
              </a:rPr>
              <a:t>The frontispiece of a Portuguese translation of Sacrobosco’s  </a:t>
            </a:r>
            <a:r>
              <a:rPr lang="en-GB" sz="1800" b="0" i="1" u="none">
                <a:solidFill>
                  <a:srgbClr val="000000"/>
                </a:solidFill>
                <a:latin typeface="Georgia"/>
                <a:ea typeface="Georgia"/>
                <a:cs typeface="Georgia"/>
                <a:sym typeface="Georgia"/>
              </a:rPr>
              <a:t>Tractatus de Sphaera</a:t>
            </a:r>
            <a:r>
              <a:rPr lang="en-GB" sz="1800" b="0" i="0" u="none">
                <a:solidFill>
                  <a:srgbClr val="000000"/>
                </a:solidFill>
                <a:latin typeface="Georgia"/>
                <a:ea typeface="Georgia"/>
                <a:cs typeface="Georgia"/>
                <a:sym typeface="Georgia"/>
              </a:rPr>
              <a:t> </a:t>
            </a:r>
            <a:endParaRPr sz="1200"/>
          </a:p>
          <a:p>
            <a:pPr marL="0" marR="0" lvl="0" indent="0" algn="ctr" rtl="0">
              <a:lnSpc>
                <a:spcPct val="125000"/>
              </a:lnSpc>
              <a:spcBef>
                <a:spcPts val="0"/>
              </a:spcBef>
              <a:spcAft>
                <a:spcPts val="0"/>
              </a:spcAft>
              <a:buClr>
                <a:srgbClr val="000000"/>
              </a:buClr>
              <a:buSzPts val="1800"/>
              <a:buFont typeface="Georgia"/>
              <a:buNone/>
            </a:pPr>
            <a:r>
              <a:rPr lang="en-GB" sz="1800" b="0" i="0" u="none">
                <a:solidFill>
                  <a:srgbClr val="000000"/>
                </a:solidFill>
                <a:latin typeface="Georgia"/>
                <a:ea typeface="Georgia"/>
                <a:cs typeface="Georgia"/>
                <a:sym typeface="Georgia"/>
              </a:rPr>
              <a:t>in a book for navigators,</a:t>
            </a:r>
            <a:endParaRPr sz="1200"/>
          </a:p>
          <a:p>
            <a:pPr marL="0" marR="0" lvl="0" indent="0" algn="ctr" rtl="0">
              <a:lnSpc>
                <a:spcPct val="125000"/>
              </a:lnSpc>
              <a:spcBef>
                <a:spcPts val="0"/>
              </a:spcBef>
              <a:spcAft>
                <a:spcPts val="0"/>
              </a:spcAft>
              <a:buClr>
                <a:srgbClr val="000000"/>
              </a:buClr>
              <a:buSzPts val="1800"/>
              <a:buFont typeface="Georgia"/>
              <a:buNone/>
            </a:pPr>
            <a:r>
              <a:rPr lang="en-GB" sz="1800" b="0" i="0" u="none">
                <a:solidFill>
                  <a:srgbClr val="000000"/>
                </a:solidFill>
                <a:latin typeface="Georgia"/>
                <a:ea typeface="Georgia"/>
                <a:cs typeface="Georgia"/>
                <a:sym typeface="Georgia"/>
              </a:rPr>
              <a:t>published in Lisbon in 1509.</a:t>
            </a:r>
            <a:endParaRPr sz="1200"/>
          </a:p>
        </p:txBody>
      </p:sp>
      <p:pic>
        <p:nvPicPr>
          <p:cNvPr id="128" name="Google Shape;128;p21"/>
          <p:cNvPicPr preferRelativeResize="0"/>
          <p:nvPr/>
        </p:nvPicPr>
        <p:blipFill rotWithShape="1">
          <a:blip r:embed="rId4">
            <a:alphaModFix/>
          </a:blip>
          <a:srcRect/>
          <a:stretch/>
        </p:blipFill>
        <p:spPr>
          <a:xfrm>
            <a:off x="829440" y="661029"/>
            <a:ext cx="3152851" cy="427832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
        <p:cNvGrpSpPr/>
        <p:nvPr/>
      </p:nvGrpSpPr>
      <p:grpSpPr>
        <a:xfrm>
          <a:off x="0" y="0"/>
          <a:ext cx="0" cy="0"/>
          <a:chOff x="0" y="0"/>
          <a:chExt cx="0" cy="0"/>
        </a:xfrm>
      </p:grpSpPr>
      <p:sp>
        <p:nvSpPr>
          <p:cNvPr id="135" name="Google Shape;135;p22"/>
          <p:cNvSpPr txBox="1">
            <a:spLocks noGrp="1"/>
          </p:cNvSpPr>
          <p:nvPr>
            <p:ph type="title" idx="4294967295"/>
          </p:nvPr>
        </p:nvSpPr>
        <p:spPr>
          <a:xfrm>
            <a:off x="731520" y="355357"/>
            <a:ext cx="7809120" cy="333755"/>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000058"/>
              </a:buClr>
              <a:buSzPts val="2700"/>
              <a:buFont typeface="Georgia"/>
              <a:buNone/>
            </a:pPr>
            <a:r>
              <a:rPr lang="en-GB" sz="2700" b="1" i="0" u="none" strike="noStrike" cap="none">
                <a:solidFill>
                  <a:srgbClr val="000058"/>
                </a:solidFill>
                <a:latin typeface="Georgia"/>
                <a:ea typeface="Georgia"/>
                <a:cs typeface="Georgia"/>
                <a:sym typeface="Georgia"/>
              </a:rPr>
              <a:t>Ptolemaic Astronomy:</a:t>
            </a:r>
            <a:r>
              <a:rPr lang="en-GB" sz="2300" b="1" i="0" u="none" strike="noStrike" cap="none">
                <a:solidFill>
                  <a:srgbClr val="000058"/>
                </a:solidFill>
                <a:latin typeface="Georgia"/>
                <a:ea typeface="Georgia"/>
                <a:cs typeface="Georgia"/>
                <a:sym typeface="Georgia"/>
              </a:rPr>
              <a:t> e.g. Eclipses</a:t>
            </a:r>
            <a:endParaRPr/>
          </a:p>
        </p:txBody>
      </p:sp>
      <p:sp>
        <p:nvSpPr>
          <p:cNvPr id="136" name="Google Shape;136;p22"/>
          <p:cNvSpPr txBox="1">
            <a:spLocks noGrp="1"/>
          </p:cNvSpPr>
          <p:nvPr>
            <p:ph type="subTitle" idx="1"/>
          </p:nvPr>
        </p:nvSpPr>
        <p:spPr>
          <a:xfrm>
            <a:off x="2612160" y="4666090"/>
            <a:ext cx="4309920" cy="261387"/>
          </a:xfrm>
          <a:prstGeom prst="rect">
            <a:avLst/>
          </a:prstGeom>
          <a:noFill/>
          <a:ln>
            <a:noFill/>
          </a:ln>
        </p:spPr>
        <p:txBody>
          <a:bodyPr spcFirstLastPara="1" wrap="square" lIns="0" tIns="0" rIns="0" bIns="0" anchor="ctr" anchorCtr="0">
            <a:noAutofit/>
          </a:bodyPr>
          <a:lstStyle/>
          <a:p>
            <a:pPr marL="279400" marR="0" lvl="0" indent="-241300" algn="ctr" rtl="0">
              <a:lnSpc>
                <a:spcPct val="115000"/>
              </a:lnSpc>
              <a:spcBef>
                <a:spcPts val="0"/>
              </a:spcBef>
              <a:spcAft>
                <a:spcPts val="0"/>
              </a:spcAft>
              <a:buClr>
                <a:srgbClr val="000000"/>
              </a:buClr>
              <a:buSzPts val="1300"/>
              <a:buFont typeface="Verdana"/>
              <a:buNone/>
            </a:pPr>
            <a:r>
              <a:rPr lang="en-GB" sz="1300" b="0" i="1" u="none" strike="noStrike" cap="none">
                <a:solidFill>
                  <a:srgbClr val="000000"/>
                </a:solidFill>
                <a:latin typeface="Verdana"/>
                <a:ea typeface="Verdana"/>
                <a:cs typeface="Verdana"/>
                <a:sym typeface="Verdana"/>
              </a:rPr>
              <a:t>The Penguin Dictionary of Astronomy</a:t>
            </a:r>
            <a:r>
              <a:rPr lang="en-GB" sz="1300" b="0" i="0" u="none" strike="noStrike" cap="none">
                <a:solidFill>
                  <a:srgbClr val="000000"/>
                </a:solidFill>
                <a:latin typeface="Verdana"/>
                <a:ea typeface="Verdana"/>
                <a:cs typeface="Verdana"/>
                <a:sym typeface="Verdana"/>
              </a:rPr>
              <a:t> (1997) </a:t>
            </a:r>
            <a:endParaRPr/>
          </a:p>
        </p:txBody>
      </p:sp>
      <p:pic>
        <p:nvPicPr>
          <p:cNvPr id="137" name="Google Shape;137;p22"/>
          <p:cNvPicPr preferRelativeResize="0"/>
          <p:nvPr/>
        </p:nvPicPr>
        <p:blipFill rotWithShape="1">
          <a:blip r:embed="rId4">
            <a:alphaModFix/>
          </a:blip>
          <a:srcRect l="4322" r="7954" b="21421"/>
          <a:stretch/>
        </p:blipFill>
        <p:spPr>
          <a:xfrm>
            <a:off x="1866240" y="2644118"/>
            <a:ext cx="5628960" cy="1866436"/>
          </a:xfrm>
          <a:prstGeom prst="rect">
            <a:avLst/>
          </a:prstGeom>
          <a:noFill/>
          <a:ln>
            <a:noFill/>
          </a:ln>
        </p:spPr>
      </p:pic>
      <p:pic>
        <p:nvPicPr>
          <p:cNvPr id="138" name="Google Shape;138;p22"/>
          <p:cNvPicPr preferRelativeResize="0"/>
          <p:nvPr/>
        </p:nvPicPr>
        <p:blipFill rotWithShape="1">
          <a:blip r:embed="rId5">
            <a:alphaModFix/>
          </a:blip>
          <a:srcRect/>
          <a:stretch/>
        </p:blipFill>
        <p:spPr>
          <a:xfrm>
            <a:off x="1244160" y="777682"/>
            <a:ext cx="7244640" cy="1327459"/>
          </a:xfrm>
          <a:prstGeom prst="rect">
            <a:avLst/>
          </a:prstGeom>
          <a:noFill/>
          <a:ln>
            <a:noFill/>
          </a:ln>
        </p:spPr>
      </p:pic>
      <p:sp>
        <p:nvSpPr>
          <p:cNvPr id="139" name="Google Shape;139;p22"/>
          <p:cNvSpPr txBox="1"/>
          <p:nvPr/>
        </p:nvSpPr>
        <p:spPr>
          <a:xfrm>
            <a:off x="2577600" y="2250956"/>
            <a:ext cx="4309920" cy="261387"/>
          </a:xfrm>
          <a:prstGeom prst="rect">
            <a:avLst/>
          </a:prstGeom>
          <a:noFill/>
          <a:ln>
            <a:noFill/>
          </a:ln>
        </p:spPr>
        <p:txBody>
          <a:bodyPr spcFirstLastPara="1" wrap="square" lIns="0" tIns="0" rIns="0" bIns="0" anchor="ctr" anchorCtr="0">
            <a:noAutofit/>
          </a:bodyPr>
          <a:lstStyle/>
          <a:p>
            <a:pPr marL="279400" marR="0" lvl="0" indent="-241300" algn="ctr" rtl="0">
              <a:lnSpc>
                <a:spcPct val="115000"/>
              </a:lnSpc>
              <a:spcBef>
                <a:spcPts val="0"/>
              </a:spcBef>
              <a:spcAft>
                <a:spcPts val="0"/>
              </a:spcAft>
              <a:buClr>
                <a:srgbClr val="000000"/>
              </a:buClr>
              <a:buSzPts val="1300"/>
              <a:buFont typeface="Verdana"/>
              <a:buNone/>
            </a:pPr>
            <a:r>
              <a:rPr lang="en-GB" sz="1300" b="0" i="0" u="none">
                <a:solidFill>
                  <a:srgbClr val="000000"/>
                </a:solidFill>
                <a:latin typeface="Verdana"/>
                <a:ea typeface="Verdana"/>
                <a:cs typeface="Verdana"/>
                <a:sym typeface="Verdana"/>
              </a:rPr>
              <a:t>Sacrobosco’s </a:t>
            </a:r>
            <a:r>
              <a:rPr lang="en-GB" sz="1300" b="0" i="1" u="none">
                <a:solidFill>
                  <a:srgbClr val="000000"/>
                </a:solidFill>
                <a:latin typeface="Verdana"/>
                <a:ea typeface="Verdana"/>
                <a:cs typeface="Verdana"/>
                <a:sym typeface="Verdana"/>
              </a:rPr>
              <a:t>De Sphaera</a:t>
            </a:r>
            <a:r>
              <a:rPr lang="en-GB" sz="1300" b="0" i="0" u="none">
                <a:solidFill>
                  <a:srgbClr val="000000"/>
                </a:solidFill>
                <a:latin typeface="Verdana"/>
                <a:ea typeface="Verdana"/>
                <a:cs typeface="Verdana"/>
                <a:sym typeface="Verdana"/>
              </a:rPr>
              <a:t> (1478 edition) </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147" name="Google Shape;147;p23"/>
          <p:cNvSpPr txBox="1"/>
          <p:nvPr/>
        </p:nvSpPr>
        <p:spPr>
          <a:xfrm>
            <a:off x="718560" y="466609"/>
            <a:ext cx="7809120" cy="466609"/>
          </a:xfrm>
          <a:prstGeom prst="rect">
            <a:avLst/>
          </a:prstGeom>
          <a:noFill/>
          <a:ln>
            <a:noFill/>
          </a:ln>
        </p:spPr>
        <p:txBody>
          <a:bodyPr spcFirstLastPara="1" wrap="square" lIns="0" tIns="0" rIns="0" bIns="0" anchor="ctr" anchorCtr="0">
            <a:noAutofit/>
          </a:bodyPr>
          <a:lstStyle/>
          <a:p>
            <a:pPr marL="0" marR="0" lvl="0" indent="0" algn="ctr" rtl="0">
              <a:lnSpc>
                <a:spcPct val="84375"/>
              </a:lnSpc>
              <a:spcBef>
                <a:spcPts val="0"/>
              </a:spcBef>
              <a:spcAft>
                <a:spcPts val="0"/>
              </a:spcAft>
              <a:buClr>
                <a:srgbClr val="000058"/>
              </a:buClr>
              <a:buSzPts val="2700"/>
              <a:buFont typeface="Georgia"/>
              <a:buNone/>
            </a:pPr>
            <a:r>
              <a:rPr lang="en-GB" sz="2700" b="1" i="0" u="none">
                <a:solidFill>
                  <a:srgbClr val="000058"/>
                </a:solidFill>
                <a:latin typeface="Georgia"/>
                <a:ea typeface="Georgia"/>
                <a:cs typeface="Georgia"/>
                <a:sym typeface="Georgia"/>
              </a:rPr>
              <a:t>1543: A Revolution in Astronomy</a:t>
            </a:r>
            <a:endParaRPr sz="1200"/>
          </a:p>
        </p:txBody>
      </p:sp>
      <p:sp>
        <p:nvSpPr>
          <p:cNvPr id="148" name="Google Shape;148;p23"/>
          <p:cNvSpPr txBox="1"/>
          <p:nvPr/>
        </p:nvSpPr>
        <p:spPr>
          <a:xfrm>
            <a:off x="816480" y="3888408"/>
            <a:ext cx="7536960" cy="856530"/>
          </a:xfrm>
          <a:prstGeom prst="rect">
            <a:avLst/>
          </a:prstGeom>
          <a:noFill/>
          <a:ln>
            <a:noFill/>
          </a:ln>
        </p:spPr>
        <p:txBody>
          <a:bodyPr spcFirstLastPara="1" wrap="square" lIns="0" tIns="0" rIns="0" bIns="0" anchor="ctr" anchorCtr="0">
            <a:noAutofit/>
          </a:bodyPr>
          <a:lstStyle/>
          <a:p>
            <a:pPr marL="279400" marR="0" lvl="0" indent="-266700" algn="ctr" rtl="0">
              <a:lnSpc>
                <a:spcPct val="115000"/>
              </a:lnSpc>
              <a:spcBef>
                <a:spcPts val="0"/>
              </a:spcBef>
              <a:spcAft>
                <a:spcPts val="0"/>
              </a:spcAft>
              <a:buClr>
                <a:srgbClr val="000000"/>
              </a:buClr>
              <a:buSzPts val="2000"/>
              <a:buFont typeface="Georgia"/>
              <a:buNone/>
            </a:pPr>
            <a:r>
              <a:rPr lang="en-GB" sz="2000" b="1" i="0" u="none">
                <a:solidFill>
                  <a:srgbClr val="000000"/>
                </a:solidFill>
                <a:latin typeface="Georgia"/>
                <a:ea typeface="Georgia"/>
                <a:cs typeface="Georgia"/>
                <a:sym typeface="Georgia"/>
              </a:rPr>
              <a:t>Nicolaus Copernicus </a:t>
            </a:r>
            <a:r>
              <a:rPr lang="en-GB" sz="1700" b="1" i="0" u="none">
                <a:solidFill>
                  <a:srgbClr val="000000"/>
                </a:solidFill>
                <a:latin typeface="Georgia"/>
                <a:ea typeface="Georgia"/>
                <a:cs typeface="Georgia"/>
                <a:sym typeface="Georgia"/>
              </a:rPr>
              <a:t>(1473–1543)</a:t>
            </a:r>
            <a:endParaRPr sz="1200"/>
          </a:p>
          <a:p>
            <a:pPr marL="279400" marR="0" lvl="0" indent="-266700" algn="ctr" rtl="0">
              <a:lnSpc>
                <a:spcPct val="120000"/>
              </a:lnSpc>
              <a:spcBef>
                <a:spcPts val="700"/>
              </a:spcBef>
              <a:spcAft>
                <a:spcPts val="0"/>
              </a:spcAft>
              <a:buClr>
                <a:srgbClr val="000000"/>
              </a:buClr>
              <a:buSzPts val="1500"/>
              <a:buFont typeface="Georgia"/>
              <a:buNone/>
            </a:pPr>
            <a:r>
              <a:rPr lang="en-GB" sz="1500" b="0" i="1" u="none">
                <a:solidFill>
                  <a:srgbClr val="000000"/>
                </a:solidFill>
                <a:latin typeface="Georgia"/>
                <a:ea typeface="Georgia"/>
                <a:cs typeface="Georgia"/>
                <a:sym typeface="Georgia"/>
              </a:rPr>
              <a:t>De revolutionibus orbium coelestium</a:t>
            </a:r>
            <a:endParaRPr sz="1200"/>
          </a:p>
          <a:p>
            <a:pPr marL="279400" marR="0" lvl="0" indent="-266700" algn="ctr" rtl="0">
              <a:lnSpc>
                <a:spcPct val="120000"/>
              </a:lnSpc>
              <a:spcBef>
                <a:spcPts val="0"/>
              </a:spcBef>
              <a:spcAft>
                <a:spcPts val="0"/>
              </a:spcAft>
              <a:buClr>
                <a:srgbClr val="000000"/>
              </a:buClr>
              <a:buSzPts val="1500"/>
              <a:buFont typeface="Georgia"/>
              <a:buNone/>
            </a:pPr>
            <a:r>
              <a:rPr lang="en-GB" sz="1500" b="0" i="0" u="none">
                <a:solidFill>
                  <a:srgbClr val="000000"/>
                </a:solidFill>
                <a:latin typeface="Georgia"/>
                <a:ea typeface="Georgia"/>
                <a:cs typeface="Georgia"/>
                <a:sym typeface="Georgia"/>
              </a:rPr>
              <a:t>(</a:t>
            </a:r>
            <a:r>
              <a:rPr lang="en-GB" sz="1500" b="0" i="1" u="none">
                <a:solidFill>
                  <a:srgbClr val="000000"/>
                </a:solidFill>
                <a:latin typeface="Georgia"/>
                <a:ea typeface="Georgia"/>
                <a:cs typeface="Georgia"/>
                <a:sym typeface="Georgia"/>
              </a:rPr>
              <a:t>On the Revolutions of the Heavenly Spheres</a:t>
            </a:r>
            <a:r>
              <a:rPr lang="en-GB" sz="1500" b="0" i="0" u="none">
                <a:solidFill>
                  <a:srgbClr val="000000"/>
                </a:solidFill>
                <a:latin typeface="Georgia"/>
                <a:ea typeface="Georgia"/>
                <a:cs typeface="Georgia"/>
                <a:sym typeface="Georgia"/>
              </a:rPr>
              <a:t>)</a:t>
            </a:r>
            <a:endParaRPr sz="1200"/>
          </a:p>
        </p:txBody>
      </p:sp>
      <p:pic>
        <p:nvPicPr>
          <p:cNvPr id="149" name="Google Shape;149;p23"/>
          <p:cNvPicPr preferRelativeResize="0"/>
          <p:nvPr/>
        </p:nvPicPr>
        <p:blipFill rotWithShape="1">
          <a:blip r:embed="rId4">
            <a:alphaModFix/>
          </a:blip>
          <a:srcRect/>
          <a:stretch/>
        </p:blipFill>
        <p:spPr>
          <a:xfrm>
            <a:off x="3008160" y="1007745"/>
            <a:ext cx="3212640" cy="27251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
        <p:cNvGrpSpPr/>
        <p:nvPr/>
      </p:nvGrpSpPr>
      <p:grpSpPr>
        <a:xfrm>
          <a:off x="0" y="0"/>
          <a:ext cx="0" cy="0"/>
          <a:chOff x="0" y="0"/>
          <a:chExt cx="0" cy="0"/>
        </a:xfrm>
      </p:grpSpPr>
      <p:pic>
        <p:nvPicPr>
          <p:cNvPr id="157" name="Google Shape;157;p24"/>
          <p:cNvPicPr preferRelativeResize="0"/>
          <p:nvPr/>
        </p:nvPicPr>
        <p:blipFill rotWithShape="1">
          <a:blip r:embed="rId4">
            <a:alphaModFix/>
          </a:blip>
          <a:srcRect/>
          <a:stretch/>
        </p:blipFill>
        <p:spPr>
          <a:xfrm>
            <a:off x="5726880" y="490371"/>
            <a:ext cx="2926080" cy="3553573"/>
          </a:xfrm>
          <a:prstGeom prst="rect">
            <a:avLst/>
          </a:prstGeom>
          <a:noFill/>
          <a:ln>
            <a:noFill/>
          </a:ln>
        </p:spPr>
      </p:pic>
      <p:pic>
        <p:nvPicPr>
          <p:cNvPr id="158" name="Google Shape;158;p24"/>
          <p:cNvPicPr preferRelativeResize="0"/>
          <p:nvPr/>
        </p:nvPicPr>
        <p:blipFill rotWithShape="1">
          <a:blip r:embed="rId5">
            <a:alphaModFix/>
          </a:blip>
          <a:srcRect l="7710" t="2185" b="18849"/>
          <a:stretch/>
        </p:blipFill>
        <p:spPr>
          <a:xfrm>
            <a:off x="329760" y="311073"/>
            <a:ext cx="5268960" cy="463368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5"/>
        <p:cNvGrpSpPr/>
        <p:nvPr/>
      </p:nvGrpSpPr>
      <p:grpSpPr>
        <a:xfrm>
          <a:off x="0" y="0"/>
          <a:ext cx="0" cy="0"/>
          <a:chOff x="0" y="0"/>
          <a:chExt cx="0" cy="0"/>
        </a:xfrm>
      </p:grpSpPr>
      <p:sp>
        <p:nvSpPr>
          <p:cNvPr id="166" name="Google Shape;166;p25"/>
          <p:cNvSpPr txBox="1"/>
          <p:nvPr/>
        </p:nvSpPr>
        <p:spPr>
          <a:xfrm>
            <a:off x="528480" y="2693803"/>
            <a:ext cx="8288640" cy="2204511"/>
          </a:xfrm>
          <a:prstGeom prst="rect">
            <a:avLst/>
          </a:prstGeom>
          <a:noFill/>
          <a:ln>
            <a:noFill/>
          </a:ln>
        </p:spPr>
        <p:txBody>
          <a:bodyPr spcFirstLastPara="1" wrap="square" lIns="0" tIns="0" rIns="0" bIns="0" anchor="ctr" anchorCtr="0">
            <a:noAutofit/>
          </a:bodyPr>
          <a:lstStyle/>
          <a:p>
            <a:pPr marL="279400" marR="0" lvl="0" indent="-114300" algn="l" rtl="0">
              <a:lnSpc>
                <a:spcPct val="115000"/>
              </a:lnSpc>
              <a:spcBef>
                <a:spcPts val="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1592: Professor of Mathematics at University of </a:t>
            </a:r>
            <a:r>
              <a:rPr lang="en-GB" sz="2000" b="1" i="0" u="none">
                <a:solidFill>
                  <a:srgbClr val="000000"/>
                </a:solidFill>
                <a:latin typeface="Georgia"/>
                <a:ea typeface="Georgia"/>
                <a:cs typeface="Georgia"/>
                <a:sym typeface="Georgia"/>
              </a:rPr>
              <a:t>Padua</a:t>
            </a:r>
            <a:r>
              <a:rPr lang="en-GB" sz="2000" b="0" i="0" u="none">
                <a:solidFill>
                  <a:srgbClr val="000000"/>
                </a:solidFill>
                <a:latin typeface="Georgia"/>
                <a:ea typeface="Georgia"/>
                <a:cs typeface="Georgia"/>
                <a:sym typeface="Georgia"/>
              </a:rPr>
              <a:t> (Padova), N. Italy.</a:t>
            </a:r>
            <a:endParaRPr sz="1200"/>
          </a:p>
          <a:p>
            <a:pPr marL="279400" marR="0" lvl="0" indent="-114300" algn="l" rtl="0">
              <a:lnSpc>
                <a:spcPct val="115000"/>
              </a:lnSpc>
              <a:spcBef>
                <a:spcPts val="10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1609: Builds a telescope &amp; begins astronomical observations.</a:t>
            </a:r>
            <a:endParaRPr sz="1200"/>
          </a:p>
          <a:p>
            <a:pPr marL="279400" marR="0" lvl="0" indent="-114300" algn="l" rtl="0">
              <a:lnSpc>
                <a:spcPct val="115000"/>
              </a:lnSpc>
              <a:spcBef>
                <a:spcPts val="10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1610: Philosopher &amp; Chief Mathematician in </a:t>
            </a:r>
            <a:r>
              <a:rPr lang="en-GB" sz="2000" b="1" i="0" u="none">
                <a:solidFill>
                  <a:srgbClr val="000000"/>
                </a:solidFill>
                <a:latin typeface="Georgia"/>
                <a:ea typeface="Georgia"/>
                <a:cs typeface="Georgia"/>
                <a:sym typeface="Georgia"/>
              </a:rPr>
              <a:t>Florence </a:t>
            </a:r>
            <a:r>
              <a:rPr lang="en-GB" sz="2000" b="0" i="0" u="none">
                <a:solidFill>
                  <a:srgbClr val="000000"/>
                </a:solidFill>
                <a:latin typeface="Georgia"/>
                <a:ea typeface="Georgia"/>
                <a:cs typeface="Georgia"/>
                <a:sym typeface="Georgia"/>
              </a:rPr>
              <a:t>(Fiorenze), at the court of </a:t>
            </a:r>
            <a:r>
              <a:rPr lang="en-GB" sz="2000" b="1" i="0" u="none">
                <a:solidFill>
                  <a:srgbClr val="000058"/>
                </a:solidFill>
                <a:latin typeface="Georgia"/>
                <a:ea typeface="Georgia"/>
                <a:cs typeface="Georgia"/>
                <a:sym typeface="Georgia"/>
              </a:rPr>
              <a:t>Cosimo de’ Medici</a:t>
            </a:r>
            <a:r>
              <a:rPr lang="en-GB" sz="2000" b="0" i="0" u="none">
                <a:solidFill>
                  <a:srgbClr val="000000"/>
                </a:solidFill>
                <a:latin typeface="Georgia"/>
                <a:ea typeface="Georgia"/>
                <a:cs typeface="Georgia"/>
                <a:sym typeface="Georgia"/>
              </a:rPr>
              <a:t>, the Grand Duke of Tuscany.</a:t>
            </a:r>
            <a:endParaRPr sz="1200"/>
          </a:p>
        </p:txBody>
      </p:sp>
      <p:sp>
        <p:nvSpPr>
          <p:cNvPr id="167" name="Google Shape;167;p25"/>
          <p:cNvSpPr txBox="1"/>
          <p:nvPr/>
        </p:nvSpPr>
        <p:spPr>
          <a:xfrm>
            <a:off x="2839680" y="367239"/>
            <a:ext cx="3497760" cy="395322"/>
          </a:xfrm>
          <a:prstGeom prst="rect">
            <a:avLst/>
          </a:prstGeom>
          <a:noFill/>
          <a:ln>
            <a:noFill/>
          </a:ln>
        </p:spPr>
        <p:txBody>
          <a:bodyPr spcFirstLastPara="1" wrap="square" lIns="74825" tIns="38925" rIns="74825" bIns="38925" anchor="t" anchorCtr="0">
            <a:spAutoFit/>
          </a:bodyPr>
          <a:lstStyle/>
          <a:p>
            <a:pPr marL="0" marR="0" lvl="0" indent="0" algn="ctr" rtl="0">
              <a:lnSpc>
                <a:spcPct val="100000"/>
              </a:lnSpc>
              <a:spcBef>
                <a:spcPts val="0"/>
              </a:spcBef>
              <a:spcAft>
                <a:spcPts val="0"/>
              </a:spcAft>
              <a:buClr>
                <a:srgbClr val="000058"/>
              </a:buClr>
              <a:buSzPts val="2700"/>
              <a:buFont typeface="Georgia"/>
              <a:buNone/>
            </a:pPr>
            <a:r>
              <a:rPr lang="en-GB" sz="2700" b="1" i="0" u="none">
                <a:solidFill>
                  <a:srgbClr val="000058"/>
                </a:solidFill>
                <a:latin typeface="Georgia"/>
                <a:ea typeface="Georgia"/>
                <a:cs typeface="Georgia"/>
                <a:sym typeface="Georgia"/>
              </a:rPr>
              <a:t>Galileo Galilei </a:t>
            </a:r>
            <a:r>
              <a:rPr lang="en-GB" sz="2300" b="1" i="0" u="none">
                <a:solidFill>
                  <a:srgbClr val="000058"/>
                </a:solidFill>
                <a:latin typeface="Georgia"/>
                <a:ea typeface="Georgia"/>
                <a:cs typeface="Georgia"/>
                <a:sym typeface="Georgia"/>
              </a:rPr>
              <a:t>– A</a:t>
            </a:r>
            <a:endParaRPr sz="1200"/>
          </a:p>
        </p:txBody>
      </p:sp>
      <p:pic>
        <p:nvPicPr>
          <p:cNvPr id="168" name="Google Shape;168;p25"/>
          <p:cNvPicPr preferRelativeResize="0"/>
          <p:nvPr/>
        </p:nvPicPr>
        <p:blipFill rotWithShape="1">
          <a:blip r:embed="rId4">
            <a:alphaModFix/>
          </a:blip>
          <a:srcRect l="17649" t="3044" r="24591" b="45065"/>
          <a:stretch/>
        </p:blipFill>
        <p:spPr>
          <a:xfrm>
            <a:off x="6906240" y="734477"/>
            <a:ext cx="1584000" cy="1346901"/>
          </a:xfrm>
          <a:prstGeom prst="rect">
            <a:avLst/>
          </a:prstGeom>
          <a:noFill/>
          <a:ln>
            <a:noFill/>
          </a:ln>
        </p:spPr>
      </p:pic>
      <p:sp>
        <p:nvSpPr>
          <p:cNvPr id="169" name="Google Shape;169;p25"/>
          <p:cNvSpPr txBox="1"/>
          <p:nvPr/>
        </p:nvSpPr>
        <p:spPr>
          <a:xfrm>
            <a:off x="6857280" y="2196951"/>
            <a:ext cx="1795680" cy="37479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Galileo Galilei </a:t>
            </a:r>
            <a:endParaRPr sz="1200"/>
          </a:p>
          <a:p>
            <a:pPr marL="0" marR="0" lvl="0" indent="0" algn="ctr" rtl="0">
              <a:lnSpc>
                <a:spcPct val="115000"/>
              </a:lnSpc>
              <a:spcBef>
                <a:spcPts val="20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(1564–1642)</a:t>
            </a:r>
            <a:endParaRPr sz="1200"/>
          </a:p>
        </p:txBody>
      </p:sp>
      <p:sp>
        <p:nvSpPr>
          <p:cNvPr id="170" name="Google Shape;170;p25"/>
          <p:cNvSpPr txBox="1"/>
          <p:nvPr/>
        </p:nvSpPr>
        <p:spPr>
          <a:xfrm>
            <a:off x="737280" y="793883"/>
            <a:ext cx="5303520" cy="2023052"/>
          </a:xfrm>
          <a:prstGeom prst="rect">
            <a:avLst/>
          </a:prstGeom>
          <a:noFill/>
          <a:ln>
            <a:noFill/>
          </a:ln>
        </p:spPr>
        <p:txBody>
          <a:bodyPr spcFirstLastPara="1" wrap="square" lIns="74825" tIns="37425" rIns="74825" bIns="37425" anchor="t" anchorCtr="0">
            <a:noAutofit/>
          </a:bodyPr>
          <a:lstStyle/>
          <a:p>
            <a:pPr marL="152400" marR="0" lvl="0" indent="-152400" algn="l" rtl="0">
              <a:lnSpc>
                <a:spcPct val="115000"/>
              </a:lnSpc>
              <a:spcBef>
                <a:spcPts val="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1564: Born in </a:t>
            </a:r>
            <a:r>
              <a:rPr lang="en-GB" sz="2000" b="1" i="0" u="none">
                <a:solidFill>
                  <a:srgbClr val="000000"/>
                </a:solidFill>
                <a:latin typeface="Georgia"/>
                <a:ea typeface="Georgia"/>
                <a:cs typeface="Georgia"/>
                <a:sym typeface="Georgia"/>
              </a:rPr>
              <a:t>Pisa</a:t>
            </a:r>
            <a:r>
              <a:rPr lang="en-GB" sz="2000" b="0" i="0" u="none">
                <a:solidFill>
                  <a:srgbClr val="000000"/>
                </a:solidFill>
                <a:latin typeface="Georgia"/>
                <a:ea typeface="Georgia"/>
                <a:cs typeface="Georgia"/>
                <a:sym typeface="Georgia"/>
              </a:rPr>
              <a:t> (Toscana / Tuscany), in Northern (N. Central) Italy.</a:t>
            </a:r>
            <a:endParaRPr sz="1200"/>
          </a:p>
          <a:p>
            <a:pPr marL="152400" marR="0" lvl="0" indent="-152400" algn="l" rtl="0">
              <a:lnSpc>
                <a:spcPct val="115000"/>
              </a:lnSpc>
              <a:spcBef>
                <a:spcPts val="12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1581–85: Studies Medicine (University of Pisa) &amp; Mathematics (privately).</a:t>
            </a:r>
            <a:endParaRPr sz="1200"/>
          </a:p>
          <a:p>
            <a:pPr marL="152400" marR="0" lvl="0" indent="-152400" algn="l" rtl="0">
              <a:lnSpc>
                <a:spcPct val="115000"/>
              </a:lnSpc>
              <a:spcBef>
                <a:spcPts val="12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1589: Teaches Mathematics at University of </a:t>
            </a:r>
            <a:r>
              <a:rPr lang="en-GB" sz="2000" b="1" i="0" u="none">
                <a:solidFill>
                  <a:srgbClr val="000000"/>
                </a:solidFill>
                <a:latin typeface="Georgia"/>
                <a:ea typeface="Georgia"/>
                <a:cs typeface="Georgia"/>
                <a:sym typeface="Georgia"/>
              </a:rPr>
              <a:t>Pisa</a:t>
            </a:r>
            <a:r>
              <a:rPr lang="en-GB" sz="2000" b="0" i="0" u="none">
                <a:solidFill>
                  <a:srgbClr val="000000"/>
                </a:solidFill>
                <a:latin typeface="Georgia"/>
                <a:ea typeface="Georgia"/>
                <a:cs typeface="Georgia"/>
                <a:sym typeface="Georgia"/>
              </a:rPr>
              <a:t>.</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sp>
        <p:nvSpPr>
          <p:cNvPr id="178" name="Google Shape;178;p26"/>
          <p:cNvSpPr txBox="1"/>
          <p:nvPr/>
        </p:nvSpPr>
        <p:spPr>
          <a:xfrm>
            <a:off x="528480" y="2693803"/>
            <a:ext cx="8288640" cy="2204511"/>
          </a:xfrm>
          <a:prstGeom prst="rect">
            <a:avLst/>
          </a:prstGeom>
          <a:noFill/>
          <a:ln>
            <a:noFill/>
          </a:ln>
        </p:spPr>
        <p:txBody>
          <a:bodyPr spcFirstLastPara="1" wrap="square" lIns="0" tIns="0" rIns="0" bIns="0" anchor="ctr" anchorCtr="0">
            <a:noAutofit/>
          </a:bodyPr>
          <a:lstStyle/>
          <a:p>
            <a:pPr marL="279400" marR="0" lvl="0" indent="-114300" algn="l" rtl="0">
              <a:lnSpc>
                <a:spcPct val="115000"/>
              </a:lnSpc>
              <a:spcBef>
                <a:spcPts val="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1623: </a:t>
            </a:r>
            <a:r>
              <a:rPr lang="en-GB" sz="2000" b="1" i="0" u="none">
                <a:solidFill>
                  <a:srgbClr val="000058"/>
                </a:solidFill>
                <a:latin typeface="Georgia"/>
                <a:ea typeface="Georgia"/>
                <a:cs typeface="Georgia"/>
                <a:sym typeface="Georgia"/>
              </a:rPr>
              <a:t>Maffeo Barberini</a:t>
            </a:r>
            <a:r>
              <a:rPr lang="en-GB" sz="2000" b="0" i="0" u="none">
                <a:solidFill>
                  <a:srgbClr val="000000"/>
                </a:solidFill>
                <a:latin typeface="Georgia"/>
                <a:ea typeface="Georgia"/>
                <a:cs typeface="Georgia"/>
                <a:sym typeface="Georgia"/>
              </a:rPr>
              <a:t> from Florence, an admirer of Galileo, is elected Pope; in 1624 Galileo meets with the new Pope.</a:t>
            </a:r>
            <a:endParaRPr sz="1200"/>
          </a:p>
          <a:p>
            <a:pPr marL="279400" marR="0" lvl="0" indent="-114300" algn="l" rtl="0">
              <a:lnSpc>
                <a:spcPct val="115000"/>
              </a:lnSpc>
              <a:spcBef>
                <a:spcPts val="10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1632–33: Galileo, summoned to Rome, is formally examined ‘</a:t>
            </a:r>
            <a:r>
              <a:rPr lang="en-GB" sz="2000" b="0" i="0" u="none">
                <a:solidFill>
                  <a:srgbClr val="000058"/>
                </a:solidFill>
                <a:latin typeface="Georgia"/>
                <a:ea typeface="Georgia"/>
                <a:cs typeface="Georgia"/>
                <a:sym typeface="Georgia"/>
              </a:rPr>
              <a:t>under threat of torture</a:t>
            </a:r>
            <a:r>
              <a:rPr lang="en-GB" sz="2000" b="0" i="0" u="none">
                <a:solidFill>
                  <a:srgbClr val="000000"/>
                </a:solidFill>
                <a:latin typeface="Georgia"/>
                <a:ea typeface="Georgia"/>
                <a:cs typeface="Georgia"/>
                <a:sym typeface="Georgia"/>
              </a:rPr>
              <a:t>’, and renounces Copernicanism.</a:t>
            </a:r>
            <a:endParaRPr sz="1200"/>
          </a:p>
          <a:p>
            <a:pPr marL="279400" marR="0" lvl="0" indent="-114300" algn="l" rtl="0">
              <a:lnSpc>
                <a:spcPct val="115000"/>
              </a:lnSpc>
              <a:spcBef>
                <a:spcPts val="10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1633–42: Galileo lives under house arrest at his home in </a:t>
            </a:r>
            <a:r>
              <a:rPr lang="en-GB" sz="2000" b="1" i="0" u="none">
                <a:solidFill>
                  <a:srgbClr val="000000"/>
                </a:solidFill>
                <a:latin typeface="Georgia"/>
                <a:ea typeface="Georgia"/>
                <a:cs typeface="Georgia"/>
                <a:sym typeface="Georgia"/>
              </a:rPr>
              <a:t>Arcetri</a:t>
            </a:r>
            <a:r>
              <a:rPr lang="en-GB" sz="2000" b="0" i="0" u="none">
                <a:solidFill>
                  <a:srgbClr val="000000"/>
                </a:solidFill>
                <a:latin typeface="Georgia"/>
                <a:ea typeface="Georgia"/>
                <a:cs typeface="Georgia"/>
                <a:sym typeface="Georgia"/>
              </a:rPr>
              <a:t> near Florence.</a:t>
            </a:r>
            <a:endParaRPr sz="1200"/>
          </a:p>
        </p:txBody>
      </p:sp>
      <p:sp>
        <p:nvSpPr>
          <p:cNvPr id="179" name="Google Shape;179;p26"/>
          <p:cNvSpPr txBox="1"/>
          <p:nvPr/>
        </p:nvSpPr>
        <p:spPr>
          <a:xfrm>
            <a:off x="2839680" y="367239"/>
            <a:ext cx="3496320" cy="395322"/>
          </a:xfrm>
          <a:prstGeom prst="rect">
            <a:avLst/>
          </a:prstGeom>
          <a:noFill/>
          <a:ln>
            <a:noFill/>
          </a:ln>
        </p:spPr>
        <p:txBody>
          <a:bodyPr spcFirstLastPara="1" wrap="square" lIns="74825" tIns="38925" rIns="74825" bIns="38925" anchor="t" anchorCtr="0">
            <a:spAutoFit/>
          </a:bodyPr>
          <a:lstStyle/>
          <a:p>
            <a:pPr marL="0" marR="0" lvl="0" indent="0" algn="ctr" rtl="0">
              <a:lnSpc>
                <a:spcPct val="100000"/>
              </a:lnSpc>
              <a:spcBef>
                <a:spcPts val="0"/>
              </a:spcBef>
              <a:spcAft>
                <a:spcPts val="0"/>
              </a:spcAft>
              <a:buClr>
                <a:srgbClr val="000058"/>
              </a:buClr>
              <a:buSzPts val="2700"/>
              <a:buFont typeface="Georgia"/>
              <a:buNone/>
            </a:pPr>
            <a:r>
              <a:rPr lang="en-GB" sz="2700" b="1" i="0" u="none">
                <a:solidFill>
                  <a:srgbClr val="000058"/>
                </a:solidFill>
                <a:latin typeface="Georgia"/>
                <a:ea typeface="Georgia"/>
                <a:cs typeface="Georgia"/>
                <a:sym typeface="Georgia"/>
              </a:rPr>
              <a:t>Galileo Galilei </a:t>
            </a:r>
            <a:r>
              <a:rPr lang="en-GB" sz="2300" b="1" i="0" u="none">
                <a:solidFill>
                  <a:srgbClr val="000058"/>
                </a:solidFill>
                <a:latin typeface="Georgia"/>
                <a:ea typeface="Georgia"/>
                <a:cs typeface="Georgia"/>
                <a:sym typeface="Georgia"/>
              </a:rPr>
              <a:t>– B</a:t>
            </a:r>
            <a:endParaRPr sz="1200"/>
          </a:p>
        </p:txBody>
      </p:sp>
      <p:pic>
        <p:nvPicPr>
          <p:cNvPr id="180" name="Google Shape;180;p26"/>
          <p:cNvPicPr preferRelativeResize="0"/>
          <p:nvPr/>
        </p:nvPicPr>
        <p:blipFill rotWithShape="1">
          <a:blip r:embed="rId4">
            <a:alphaModFix/>
          </a:blip>
          <a:srcRect l="17649" t="3044" r="24591" b="45065"/>
          <a:stretch/>
        </p:blipFill>
        <p:spPr>
          <a:xfrm>
            <a:off x="6906240" y="734477"/>
            <a:ext cx="1584000" cy="1346901"/>
          </a:xfrm>
          <a:prstGeom prst="rect">
            <a:avLst/>
          </a:prstGeom>
          <a:noFill/>
          <a:ln>
            <a:noFill/>
          </a:ln>
        </p:spPr>
      </p:pic>
      <p:sp>
        <p:nvSpPr>
          <p:cNvPr id="181" name="Google Shape;181;p26"/>
          <p:cNvSpPr txBox="1"/>
          <p:nvPr/>
        </p:nvSpPr>
        <p:spPr>
          <a:xfrm>
            <a:off x="6857280" y="2196951"/>
            <a:ext cx="1795680" cy="37479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Galileo Galilei </a:t>
            </a:r>
            <a:endParaRPr sz="1200"/>
          </a:p>
          <a:p>
            <a:pPr marL="0" marR="0" lvl="0" indent="0" algn="ctr" rtl="0">
              <a:lnSpc>
                <a:spcPct val="115000"/>
              </a:lnSpc>
              <a:spcBef>
                <a:spcPts val="20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(1564–1642)</a:t>
            </a:r>
            <a:endParaRPr sz="1200"/>
          </a:p>
        </p:txBody>
      </p:sp>
      <p:sp>
        <p:nvSpPr>
          <p:cNvPr id="182" name="Google Shape;182;p26"/>
          <p:cNvSpPr txBox="1"/>
          <p:nvPr/>
        </p:nvSpPr>
        <p:spPr>
          <a:xfrm>
            <a:off x="573120" y="979663"/>
            <a:ext cx="6121440" cy="1514319"/>
          </a:xfrm>
          <a:prstGeom prst="rect">
            <a:avLst/>
          </a:prstGeom>
          <a:noFill/>
          <a:ln>
            <a:noFill/>
          </a:ln>
        </p:spPr>
        <p:txBody>
          <a:bodyPr spcFirstLastPara="1" wrap="square" lIns="74825" tIns="37425" rIns="74825" bIns="37425" anchor="t" anchorCtr="0">
            <a:noAutofit/>
          </a:bodyPr>
          <a:lstStyle/>
          <a:p>
            <a:pPr marL="279400" marR="0" lvl="0" indent="-114300" algn="l" rtl="0">
              <a:lnSpc>
                <a:spcPct val="115000"/>
              </a:lnSpc>
              <a:spcBef>
                <a:spcPts val="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1616: The consultors to the Inquisition condemn the Copernican view.</a:t>
            </a:r>
            <a:endParaRPr sz="1200"/>
          </a:p>
          <a:p>
            <a:pPr marL="279400" marR="0" lvl="0" indent="-114300" algn="l" rtl="0">
              <a:lnSpc>
                <a:spcPct val="115000"/>
              </a:lnSpc>
              <a:spcBef>
                <a:spcPts val="10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1616: Galileo is warned by </a:t>
            </a:r>
            <a:r>
              <a:rPr lang="en-GB" sz="2000" b="1" i="0" u="none">
                <a:solidFill>
                  <a:srgbClr val="000058"/>
                </a:solidFill>
                <a:latin typeface="Georgia"/>
                <a:ea typeface="Georgia"/>
                <a:cs typeface="Georgia"/>
                <a:sym typeface="Georgia"/>
              </a:rPr>
              <a:t>Cardinal Bellarmine</a:t>
            </a:r>
            <a:r>
              <a:rPr lang="en-GB" sz="2000" b="0" i="0" u="none">
                <a:solidFill>
                  <a:srgbClr val="000000"/>
                </a:solidFill>
                <a:latin typeface="Georgia"/>
                <a:ea typeface="Georgia"/>
                <a:cs typeface="Georgia"/>
                <a:sym typeface="Georgia"/>
              </a:rPr>
              <a:t> not to advocate it.</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sp>
        <p:nvSpPr>
          <p:cNvPr id="189" name="Google Shape;189;p27"/>
          <p:cNvSpPr txBox="1">
            <a:spLocks noGrp="1"/>
          </p:cNvSpPr>
          <p:nvPr>
            <p:ph type="title" idx="4294967295"/>
          </p:nvPr>
        </p:nvSpPr>
        <p:spPr>
          <a:xfrm>
            <a:off x="489600" y="245185"/>
            <a:ext cx="8327520" cy="572460"/>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58"/>
              </a:buClr>
              <a:buSzPts val="2300"/>
              <a:buFont typeface="Georgia"/>
              <a:buNone/>
            </a:pPr>
            <a:r>
              <a:rPr lang="en-GB" sz="2300" b="1" i="0" u="none" strike="noStrike" cap="none">
                <a:solidFill>
                  <a:srgbClr val="000058"/>
                </a:solidFill>
                <a:latin typeface="Georgia"/>
                <a:ea typeface="Georgia"/>
                <a:cs typeface="Georgia"/>
                <a:sym typeface="Georgia"/>
              </a:rPr>
              <a:t>The Church’s Condemnation of Copernicanism</a:t>
            </a:r>
            <a:endParaRPr/>
          </a:p>
        </p:txBody>
      </p:sp>
      <p:sp>
        <p:nvSpPr>
          <p:cNvPr id="190" name="Google Shape;190;p27"/>
          <p:cNvSpPr txBox="1">
            <a:spLocks noGrp="1"/>
          </p:cNvSpPr>
          <p:nvPr>
            <p:ph type="subTitle" idx="1"/>
          </p:nvPr>
        </p:nvSpPr>
        <p:spPr>
          <a:xfrm>
            <a:off x="614880" y="816566"/>
            <a:ext cx="8038080" cy="3959696"/>
          </a:xfrm>
          <a:prstGeom prst="rect">
            <a:avLst/>
          </a:prstGeom>
          <a:noFill/>
          <a:ln>
            <a:noFill/>
          </a:ln>
        </p:spPr>
        <p:txBody>
          <a:bodyPr spcFirstLastPara="1" wrap="square" lIns="0" tIns="0" rIns="0" bIns="0" anchor="ctr" anchorCtr="0">
            <a:noAutofit/>
          </a:bodyPr>
          <a:lstStyle/>
          <a:p>
            <a:pPr marL="76200" marR="0" lvl="0" indent="-76200" algn="l" rtl="0">
              <a:lnSpc>
                <a:spcPct val="115000"/>
              </a:lnSpc>
              <a:spcBef>
                <a:spcPts val="0"/>
              </a:spcBef>
              <a:spcAft>
                <a:spcPts val="0"/>
              </a:spcAft>
              <a:buClr>
                <a:srgbClr val="000000"/>
              </a:buClr>
              <a:buSzPts val="2000"/>
              <a:buFont typeface="Georgia"/>
              <a:buNone/>
            </a:pPr>
            <a:r>
              <a:rPr lang="en-GB" sz="2000" b="0" i="0" u="none" strike="noStrike" cap="none">
                <a:solidFill>
                  <a:srgbClr val="000000"/>
                </a:solidFill>
                <a:latin typeface="Georgia"/>
                <a:ea typeface="Georgia"/>
                <a:cs typeface="Georgia"/>
                <a:sym typeface="Georgia"/>
              </a:rPr>
              <a:t>In 1616, the Consultants of the Roman Inquisition </a:t>
            </a:r>
            <a:r>
              <a:rPr lang="en-GB" sz="2000" b="0" i="0" u="sng" strike="noStrike" cap="none">
                <a:solidFill>
                  <a:srgbClr val="000000"/>
                </a:solidFill>
                <a:latin typeface="Georgia"/>
                <a:ea typeface="Georgia"/>
                <a:cs typeface="Georgia"/>
                <a:sym typeface="Georgia"/>
              </a:rPr>
              <a:t>condemned</a:t>
            </a:r>
            <a:r>
              <a:rPr lang="en-GB" sz="2000" b="0" i="0" u="none" strike="noStrike" cap="none">
                <a:solidFill>
                  <a:srgbClr val="000000"/>
                </a:solidFill>
                <a:latin typeface="Georgia"/>
                <a:ea typeface="Georgia"/>
                <a:cs typeface="Georgia"/>
                <a:sym typeface="Georgia"/>
              </a:rPr>
              <a:t> these two propositions: </a:t>
            </a:r>
            <a:endParaRPr/>
          </a:p>
          <a:p>
            <a:pPr marL="76200" marR="0" lvl="0" indent="-76200" algn="l" rtl="0">
              <a:lnSpc>
                <a:spcPct val="115000"/>
              </a:lnSpc>
              <a:spcBef>
                <a:spcPts val="1200"/>
              </a:spcBef>
              <a:spcAft>
                <a:spcPts val="0"/>
              </a:spcAft>
              <a:buClr>
                <a:srgbClr val="000000"/>
              </a:buClr>
              <a:buSzPts val="2000"/>
              <a:buFont typeface="Georgia"/>
              <a:buNone/>
            </a:pPr>
            <a:r>
              <a:rPr lang="en-GB" sz="2000" b="0" i="0" u="none" strike="noStrike" cap="none">
                <a:solidFill>
                  <a:srgbClr val="000000"/>
                </a:solidFill>
                <a:latin typeface="Georgia"/>
                <a:ea typeface="Georgia"/>
                <a:cs typeface="Georgia"/>
                <a:sym typeface="Georgia"/>
              </a:rPr>
              <a:t>(1) ‘</a:t>
            </a:r>
            <a:r>
              <a:rPr lang="en-GB" sz="2000" b="1" i="0" u="none" strike="noStrike" cap="none">
                <a:solidFill>
                  <a:srgbClr val="000058"/>
                </a:solidFill>
                <a:latin typeface="Georgia"/>
                <a:ea typeface="Georgia"/>
                <a:cs typeface="Georgia"/>
                <a:sym typeface="Georgia"/>
              </a:rPr>
              <a:t>the sun is the centre of the world, and is completely devoid of local motion</a:t>
            </a:r>
            <a:r>
              <a:rPr lang="en-GB" sz="2000" b="0" i="0" u="none" strike="noStrike" cap="none">
                <a:solidFill>
                  <a:srgbClr val="000058"/>
                </a:solidFill>
                <a:latin typeface="Georgia"/>
                <a:ea typeface="Georgia"/>
                <a:cs typeface="Georgia"/>
                <a:sym typeface="Georgia"/>
              </a:rPr>
              <a:t>’</a:t>
            </a:r>
            <a:r>
              <a:rPr lang="en-GB" sz="2000" b="0" i="0" u="none" strike="noStrike" cap="none">
                <a:solidFill>
                  <a:srgbClr val="000000"/>
                </a:solidFill>
                <a:latin typeface="Georgia"/>
                <a:ea typeface="Georgia"/>
                <a:cs typeface="Georgia"/>
                <a:sym typeface="Georgia"/>
              </a:rPr>
              <a:t>, which is </a:t>
            </a:r>
            <a:r>
              <a:rPr lang="en-GB" sz="2000" b="0" i="0" u="none" strike="noStrike" cap="none">
                <a:solidFill>
                  <a:srgbClr val="000058"/>
                </a:solidFill>
                <a:latin typeface="Georgia"/>
                <a:ea typeface="Georgia"/>
                <a:cs typeface="Georgia"/>
                <a:sym typeface="Georgia"/>
              </a:rPr>
              <a:t>‘foolish and absurd in philosophy’ and ‘formally heretical since it explicitly contradicts in many places the sense of Holy Scripture, according to the literal meaning of the words and according to the common interpretation and understanding of the Holy Fathers and doctors of theology’</a:t>
            </a:r>
            <a:r>
              <a:rPr lang="en-GB" sz="2000" b="0" i="0" u="none" strike="noStrike" cap="none">
                <a:solidFill>
                  <a:srgbClr val="000000"/>
                </a:solidFill>
                <a:latin typeface="Georgia"/>
                <a:ea typeface="Georgia"/>
                <a:cs typeface="Georgia"/>
                <a:sym typeface="Georgia"/>
              </a:rPr>
              <a:t> and</a:t>
            </a:r>
            <a:endParaRPr/>
          </a:p>
          <a:p>
            <a:pPr marL="76200" marR="0" lvl="0" indent="-76200" algn="l" rtl="0">
              <a:lnSpc>
                <a:spcPct val="115000"/>
              </a:lnSpc>
              <a:spcBef>
                <a:spcPts val="1200"/>
              </a:spcBef>
              <a:spcAft>
                <a:spcPts val="0"/>
              </a:spcAft>
              <a:buClr>
                <a:srgbClr val="000000"/>
              </a:buClr>
              <a:buSzPts val="2000"/>
              <a:buFont typeface="Georgia"/>
              <a:buNone/>
            </a:pPr>
            <a:r>
              <a:rPr lang="en-GB" sz="2000" b="0" i="0" u="none" strike="noStrike" cap="none">
                <a:solidFill>
                  <a:srgbClr val="000000"/>
                </a:solidFill>
                <a:latin typeface="Georgia"/>
                <a:ea typeface="Georgia"/>
                <a:cs typeface="Georgia"/>
                <a:sym typeface="Georgia"/>
              </a:rPr>
              <a:t>(2) ‘</a:t>
            </a:r>
            <a:r>
              <a:rPr lang="en-GB" sz="2000" b="1" i="0" u="none" strike="noStrike" cap="none">
                <a:solidFill>
                  <a:srgbClr val="000058"/>
                </a:solidFill>
                <a:latin typeface="Georgia"/>
                <a:ea typeface="Georgia"/>
                <a:cs typeface="Georgia"/>
                <a:sym typeface="Georgia"/>
              </a:rPr>
              <a:t>the earth is not the centre of the world, nor motionless, but it moves as a whole and with diurnal motion</a:t>
            </a:r>
            <a:r>
              <a:rPr lang="en-GB" sz="2000" b="0" i="0" u="none" strike="noStrike" cap="none">
                <a:solidFill>
                  <a:srgbClr val="000058"/>
                </a:solidFill>
                <a:latin typeface="Georgia"/>
                <a:ea typeface="Georgia"/>
                <a:cs typeface="Georgia"/>
                <a:sym typeface="Georgia"/>
              </a:rPr>
              <a:t>’</a:t>
            </a:r>
            <a:r>
              <a:rPr lang="en-GB" sz="2000" b="0" i="0" u="none" strike="noStrike" cap="none">
                <a:solidFill>
                  <a:srgbClr val="000000"/>
                </a:solidFill>
                <a:latin typeface="Georgia"/>
                <a:ea typeface="Georgia"/>
                <a:cs typeface="Georgia"/>
                <a:sym typeface="Georgia"/>
              </a:rPr>
              <a:t>, which is</a:t>
            </a:r>
            <a:r>
              <a:rPr lang="en-GB" sz="2000" b="0" i="0" u="none" strike="noStrike" cap="none">
                <a:solidFill>
                  <a:srgbClr val="005800"/>
                </a:solidFill>
                <a:latin typeface="Georgia"/>
                <a:ea typeface="Georgia"/>
                <a:cs typeface="Georgia"/>
                <a:sym typeface="Georgia"/>
              </a:rPr>
              <a:t> </a:t>
            </a:r>
            <a:r>
              <a:rPr lang="en-GB" sz="2000" b="0" i="0" u="none" strike="noStrike" cap="none">
                <a:solidFill>
                  <a:srgbClr val="000058"/>
                </a:solidFill>
                <a:latin typeface="Georgia"/>
                <a:ea typeface="Georgia"/>
                <a:cs typeface="Georgia"/>
                <a:sym typeface="Georgia"/>
              </a:rPr>
              <a:t>‘absurd in philosophy’</a:t>
            </a:r>
            <a:r>
              <a:rPr lang="en-GB" sz="2000" b="0" i="0" u="none" strike="noStrike" cap="none">
                <a:solidFill>
                  <a:srgbClr val="005800"/>
                </a:solidFill>
                <a:latin typeface="Georgia"/>
                <a:ea typeface="Georgia"/>
                <a:cs typeface="Georgia"/>
                <a:sym typeface="Georgia"/>
              </a:rPr>
              <a:t> </a:t>
            </a:r>
            <a:r>
              <a:rPr lang="en-GB" sz="2000" b="0" i="0" u="none" strike="noStrike" cap="none">
                <a:solidFill>
                  <a:srgbClr val="000000"/>
                </a:solidFill>
                <a:latin typeface="Georgia"/>
                <a:ea typeface="Georgia"/>
                <a:cs typeface="Georgia"/>
                <a:sym typeface="Georgia"/>
              </a:rPr>
              <a:t>and</a:t>
            </a:r>
            <a:r>
              <a:rPr lang="en-GB" sz="2000" b="0" i="0" u="none" strike="noStrike" cap="none">
                <a:solidFill>
                  <a:srgbClr val="005800"/>
                </a:solidFill>
                <a:latin typeface="Georgia"/>
                <a:ea typeface="Georgia"/>
                <a:cs typeface="Georgia"/>
                <a:sym typeface="Georgia"/>
              </a:rPr>
              <a:t> </a:t>
            </a:r>
            <a:r>
              <a:rPr lang="en-GB" sz="2000" b="0" i="0" u="none" strike="noStrike" cap="none">
                <a:solidFill>
                  <a:srgbClr val="000058"/>
                </a:solidFill>
                <a:latin typeface="Georgia"/>
                <a:ea typeface="Georgia"/>
                <a:cs typeface="Georgia"/>
                <a:sym typeface="Georgia"/>
              </a:rPr>
              <a:t>‘at least erroneous in faith’</a:t>
            </a:r>
            <a:r>
              <a:rPr lang="en-GB" sz="2000" b="0" i="0" u="none" strike="noStrike" cap="none">
                <a:solidFill>
                  <a:srgbClr val="000000"/>
                </a:solidFill>
                <a:latin typeface="Georgia"/>
                <a:ea typeface="Georgia"/>
                <a:cs typeface="Georgia"/>
                <a:sym typeface="Georgia"/>
              </a:rPr>
              <a:t>.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197" name="Google Shape;197;p28"/>
          <p:cNvSpPr txBox="1">
            <a:spLocks noGrp="1"/>
          </p:cNvSpPr>
          <p:nvPr>
            <p:ph type="title" idx="4294967295"/>
          </p:nvPr>
        </p:nvSpPr>
        <p:spPr>
          <a:xfrm>
            <a:off x="718560" y="369399"/>
            <a:ext cx="7809120" cy="414764"/>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58"/>
              </a:buClr>
              <a:buSzPts val="2300"/>
              <a:buFont typeface="Georgia"/>
              <a:buNone/>
            </a:pPr>
            <a:r>
              <a:rPr lang="en-GB" sz="2300" b="1" i="0" u="none" strike="noStrike" cap="none">
                <a:solidFill>
                  <a:srgbClr val="000058"/>
                </a:solidFill>
                <a:latin typeface="Georgia"/>
                <a:ea typeface="Georgia"/>
                <a:cs typeface="Georgia"/>
                <a:sym typeface="Georgia"/>
              </a:rPr>
              <a:t>A Dispute about Biblical Authority</a:t>
            </a:r>
            <a:endParaRPr/>
          </a:p>
        </p:txBody>
      </p:sp>
      <p:sp>
        <p:nvSpPr>
          <p:cNvPr id="198" name="Google Shape;198;p28"/>
          <p:cNvSpPr txBox="1">
            <a:spLocks noGrp="1"/>
          </p:cNvSpPr>
          <p:nvPr>
            <p:ph type="subTitle" idx="1"/>
          </p:nvPr>
        </p:nvSpPr>
        <p:spPr>
          <a:xfrm>
            <a:off x="979200" y="1008826"/>
            <a:ext cx="5225760" cy="2665720"/>
          </a:xfrm>
          <a:prstGeom prst="rect">
            <a:avLst/>
          </a:prstGeom>
          <a:noFill/>
          <a:ln>
            <a:noFill/>
          </a:ln>
        </p:spPr>
        <p:txBody>
          <a:bodyPr spcFirstLastPara="1" wrap="square" lIns="0" tIns="0" rIns="0" bIns="0" anchor="ctr" anchorCtr="0">
            <a:noAutofit/>
          </a:bodyPr>
          <a:lstStyle/>
          <a:p>
            <a:pPr marL="152400" marR="0" lvl="0" indent="-152400" algn="l" rtl="0">
              <a:lnSpc>
                <a:spcPct val="115000"/>
              </a:lnSpc>
              <a:spcBef>
                <a:spcPts val="0"/>
              </a:spcBef>
              <a:spcAft>
                <a:spcPts val="0"/>
              </a:spcAft>
              <a:buClr>
                <a:srgbClr val="FF0000"/>
              </a:buClr>
              <a:buSzPts val="2100"/>
              <a:buFont typeface="Georgia"/>
              <a:buNone/>
            </a:pPr>
            <a:r>
              <a:rPr lang="en-GB" sz="2100" b="1" i="0" u="none" strike="noStrike" cap="none">
                <a:solidFill>
                  <a:srgbClr val="FF0000"/>
                </a:solidFill>
                <a:latin typeface="Georgia"/>
                <a:ea typeface="Georgia"/>
                <a:cs typeface="Georgia"/>
                <a:sym typeface="Georgia"/>
              </a:rPr>
              <a:t>Qu: </a:t>
            </a:r>
            <a:r>
              <a:rPr lang="en-GB" sz="2100" b="0" i="0" u="none" strike="noStrike" cap="none">
                <a:solidFill>
                  <a:srgbClr val="000000"/>
                </a:solidFill>
                <a:latin typeface="Georgia"/>
                <a:ea typeface="Georgia"/>
                <a:cs typeface="Georgia"/>
                <a:sym typeface="Georgia"/>
              </a:rPr>
              <a:t>What were the </a:t>
            </a:r>
            <a:r>
              <a:rPr lang="en-GB" sz="2100" b="1" i="0" u="none" strike="noStrike" cap="none">
                <a:solidFill>
                  <a:srgbClr val="000000"/>
                </a:solidFill>
                <a:latin typeface="Georgia"/>
                <a:ea typeface="Georgia"/>
                <a:cs typeface="Georgia"/>
                <a:sym typeface="Georgia"/>
              </a:rPr>
              <a:t>theological</a:t>
            </a:r>
            <a:r>
              <a:rPr lang="en-GB" sz="2100" b="0" i="0" u="none" strike="noStrike" cap="none">
                <a:solidFill>
                  <a:srgbClr val="000000"/>
                </a:solidFill>
                <a:latin typeface="Georgia"/>
                <a:ea typeface="Georgia"/>
                <a:cs typeface="Georgia"/>
                <a:sym typeface="Georgia"/>
              </a:rPr>
              <a:t> issues at stake in the debate between Galileo and his ecclesiastical opponents?</a:t>
            </a:r>
            <a:endParaRPr/>
          </a:p>
          <a:p>
            <a:pPr marL="152400" marR="0" lvl="0" indent="-152400" algn="l" rtl="0">
              <a:lnSpc>
                <a:spcPct val="115000"/>
              </a:lnSpc>
              <a:spcBef>
                <a:spcPts val="1700"/>
              </a:spcBef>
              <a:spcAft>
                <a:spcPts val="0"/>
              </a:spcAft>
              <a:buClr>
                <a:srgbClr val="FF0000"/>
              </a:buClr>
              <a:buSzPts val="2100"/>
              <a:buFont typeface="Georgia"/>
              <a:buNone/>
            </a:pPr>
            <a:r>
              <a:rPr lang="en-GB" sz="2100" b="1" i="0" u="none" strike="noStrike" cap="none">
                <a:solidFill>
                  <a:srgbClr val="FF0000"/>
                </a:solidFill>
                <a:latin typeface="Georgia"/>
                <a:ea typeface="Georgia"/>
                <a:cs typeface="Georgia"/>
                <a:sym typeface="Georgia"/>
              </a:rPr>
              <a:t>Ans:</a:t>
            </a:r>
            <a:r>
              <a:rPr lang="en-GB" sz="2100" b="0" i="0" u="none" strike="noStrike" cap="none">
                <a:solidFill>
                  <a:srgbClr val="FF0000"/>
                </a:solidFill>
                <a:latin typeface="Georgia"/>
                <a:ea typeface="Georgia"/>
                <a:cs typeface="Georgia"/>
                <a:sym typeface="Georgia"/>
              </a:rPr>
              <a:t> </a:t>
            </a:r>
            <a:r>
              <a:rPr lang="en-GB" sz="2100" b="0" i="0" u="none" strike="noStrike" cap="none">
                <a:solidFill>
                  <a:srgbClr val="000000"/>
                </a:solidFill>
                <a:latin typeface="Georgia"/>
                <a:ea typeface="Georgia"/>
                <a:cs typeface="Georgia"/>
                <a:sym typeface="Georgia"/>
              </a:rPr>
              <a:t>Two issues</a:t>
            </a:r>
            <a:endParaRPr/>
          </a:p>
          <a:p>
            <a:pPr marL="152400" marR="0" lvl="0" indent="-152400" algn="l" rtl="0">
              <a:lnSpc>
                <a:spcPct val="115000"/>
              </a:lnSpc>
              <a:spcBef>
                <a:spcPts val="1200"/>
              </a:spcBef>
              <a:spcAft>
                <a:spcPts val="0"/>
              </a:spcAft>
              <a:buClr>
                <a:srgbClr val="000000"/>
              </a:buClr>
              <a:buSzPts val="2100"/>
              <a:buFont typeface="Georgia"/>
              <a:buNone/>
            </a:pPr>
            <a:r>
              <a:rPr lang="en-GB" sz="2100" b="0" i="0" u="none" strike="noStrike" cap="none">
                <a:solidFill>
                  <a:srgbClr val="000000"/>
                </a:solidFill>
                <a:latin typeface="Georgia"/>
                <a:ea typeface="Georgia"/>
                <a:cs typeface="Georgia"/>
                <a:sym typeface="Georgia"/>
              </a:rPr>
              <a:t>1. the scope of biblical authority</a:t>
            </a:r>
            <a:endParaRPr/>
          </a:p>
          <a:p>
            <a:pPr marL="152400" marR="0" lvl="0" indent="-152400" algn="l" rtl="0">
              <a:lnSpc>
                <a:spcPct val="115000"/>
              </a:lnSpc>
              <a:spcBef>
                <a:spcPts val="700"/>
              </a:spcBef>
              <a:spcAft>
                <a:spcPts val="0"/>
              </a:spcAft>
              <a:buClr>
                <a:srgbClr val="000000"/>
              </a:buClr>
              <a:buSzPts val="2100"/>
              <a:buFont typeface="Georgia"/>
              <a:buNone/>
            </a:pPr>
            <a:r>
              <a:rPr lang="en-GB" sz="2100" b="0" i="0" u="none" strike="noStrike" cap="none">
                <a:solidFill>
                  <a:srgbClr val="000000"/>
                </a:solidFill>
                <a:latin typeface="Georgia"/>
                <a:ea typeface="Georgia"/>
                <a:cs typeface="Georgia"/>
                <a:sym typeface="Georgia"/>
              </a:rPr>
              <a:t>2. how to deal with apparent conflicts.</a:t>
            </a:r>
            <a:endParaRPr/>
          </a:p>
        </p:txBody>
      </p:sp>
      <p:pic>
        <p:nvPicPr>
          <p:cNvPr id="199" name="Google Shape;199;p28"/>
          <p:cNvPicPr preferRelativeResize="0"/>
          <p:nvPr/>
        </p:nvPicPr>
        <p:blipFill rotWithShape="1">
          <a:blip r:embed="rId4">
            <a:alphaModFix/>
          </a:blip>
          <a:srcRect/>
          <a:stretch/>
        </p:blipFill>
        <p:spPr>
          <a:xfrm>
            <a:off x="6361920" y="1470034"/>
            <a:ext cx="1840513" cy="269380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5"/>
        <p:cNvGrpSpPr/>
        <p:nvPr/>
      </p:nvGrpSpPr>
      <p:grpSpPr>
        <a:xfrm>
          <a:off x="0" y="0"/>
          <a:ext cx="0" cy="0"/>
          <a:chOff x="0" y="0"/>
          <a:chExt cx="0" cy="0"/>
        </a:xfrm>
      </p:grpSpPr>
      <p:sp>
        <p:nvSpPr>
          <p:cNvPr id="206" name="Google Shape;206;p29"/>
          <p:cNvSpPr txBox="1">
            <a:spLocks noGrp="1"/>
          </p:cNvSpPr>
          <p:nvPr>
            <p:ph type="title" idx="4294967295"/>
          </p:nvPr>
        </p:nvSpPr>
        <p:spPr>
          <a:xfrm>
            <a:off x="783360" y="369399"/>
            <a:ext cx="7809120" cy="414764"/>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58"/>
              </a:buClr>
              <a:buSzPts val="2300"/>
              <a:buFont typeface="Georgia"/>
              <a:buNone/>
            </a:pPr>
            <a:r>
              <a:rPr lang="en-GB" sz="2300" b="1" i="0" u="none" strike="noStrike" cap="none">
                <a:solidFill>
                  <a:srgbClr val="000058"/>
                </a:solidFill>
                <a:latin typeface="Georgia"/>
                <a:ea typeface="Georgia"/>
                <a:cs typeface="Georgia"/>
                <a:sym typeface="Georgia"/>
              </a:rPr>
              <a:t>Issue 1: The Scope of Biblical Authority – </a:t>
            </a:r>
            <a:r>
              <a:rPr lang="en-GB" sz="2000" b="1" i="0" u="none" strike="noStrike" cap="none">
                <a:solidFill>
                  <a:srgbClr val="000058"/>
                </a:solidFill>
                <a:latin typeface="Georgia"/>
                <a:ea typeface="Georgia"/>
                <a:cs typeface="Georgia"/>
                <a:sym typeface="Georgia"/>
              </a:rPr>
              <a:t>A</a:t>
            </a:r>
            <a:endParaRPr/>
          </a:p>
        </p:txBody>
      </p:sp>
      <p:sp>
        <p:nvSpPr>
          <p:cNvPr id="207" name="Google Shape;207;p29"/>
          <p:cNvSpPr txBox="1">
            <a:spLocks noGrp="1"/>
          </p:cNvSpPr>
          <p:nvPr>
            <p:ph type="subTitle" idx="1"/>
          </p:nvPr>
        </p:nvSpPr>
        <p:spPr>
          <a:xfrm>
            <a:off x="793440" y="3070762"/>
            <a:ext cx="7511040" cy="1592087"/>
          </a:xfrm>
          <a:prstGeom prst="rect">
            <a:avLst/>
          </a:prstGeom>
          <a:noFill/>
          <a:ln>
            <a:noFill/>
          </a:ln>
        </p:spPr>
        <p:txBody>
          <a:bodyPr spcFirstLastPara="1" wrap="square" lIns="0" tIns="0" rIns="0" bIns="0" anchor="ctr" anchorCtr="0">
            <a:noAutofit/>
          </a:bodyPr>
          <a:lstStyle/>
          <a:p>
            <a:pPr marL="88900" marR="0" lvl="0" indent="-88900" algn="l" rtl="0">
              <a:lnSpc>
                <a:spcPct val="115000"/>
              </a:lnSpc>
              <a:spcBef>
                <a:spcPts val="0"/>
              </a:spcBef>
              <a:spcAft>
                <a:spcPts val="0"/>
              </a:spcAft>
              <a:buClr>
                <a:srgbClr val="000058"/>
              </a:buClr>
              <a:buSzPts val="2000"/>
              <a:buFont typeface="Georgia"/>
              <a:buNone/>
            </a:pPr>
            <a:r>
              <a:rPr lang="en-GB" sz="2000" b="0" i="0" u="none" strike="noStrike" cap="none">
                <a:solidFill>
                  <a:srgbClr val="000058"/>
                </a:solidFill>
                <a:latin typeface="Georgia"/>
                <a:ea typeface="Georgia"/>
                <a:cs typeface="Georgia"/>
                <a:sym typeface="Georgia"/>
              </a:rPr>
              <a:t>‘The authority of the Holy Writ has merely</a:t>
            </a:r>
            <a:r>
              <a:rPr lang="en-GB" sz="2000" b="1" i="0" u="none" strike="noStrike" cap="none">
                <a:solidFill>
                  <a:srgbClr val="000000"/>
                </a:solidFill>
                <a:latin typeface="Georgia"/>
                <a:ea typeface="Georgia"/>
                <a:cs typeface="Georgia"/>
                <a:sym typeface="Georgia"/>
              </a:rPr>
              <a:t> </a:t>
            </a:r>
            <a:r>
              <a:rPr lang="en-GB" sz="1800" b="0" i="0" u="none" strike="noStrike" cap="none">
                <a:solidFill>
                  <a:srgbClr val="000000"/>
                </a:solidFill>
                <a:latin typeface="Georgia"/>
                <a:ea typeface="Georgia"/>
                <a:cs typeface="Georgia"/>
                <a:sym typeface="Georgia"/>
              </a:rPr>
              <a:t>[</a:t>
            </a:r>
            <a:r>
              <a:rPr lang="en-GB" sz="1800" b="0" i="1" u="none" strike="noStrike" cap="none">
                <a:solidFill>
                  <a:srgbClr val="000000"/>
                </a:solidFill>
                <a:latin typeface="Georgia"/>
                <a:ea typeface="Georgia"/>
                <a:cs typeface="Georgia"/>
                <a:sym typeface="Georgia"/>
              </a:rPr>
              <a:t>solamente</a:t>
            </a:r>
            <a:r>
              <a:rPr lang="en-GB" sz="1800" b="0" i="0" u="none" strike="noStrike" cap="none">
                <a:solidFill>
                  <a:srgbClr val="000000"/>
                </a:solidFill>
                <a:latin typeface="Georgia"/>
                <a:ea typeface="Georgia"/>
                <a:cs typeface="Georgia"/>
                <a:sym typeface="Georgia"/>
              </a:rPr>
              <a:t>]</a:t>
            </a:r>
            <a:r>
              <a:rPr lang="en-GB" sz="2000" b="0" i="0" u="none" strike="noStrike" cap="none">
                <a:solidFill>
                  <a:srgbClr val="000058"/>
                </a:solidFill>
                <a:latin typeface="Georgia"/>
                <a:ea typeface="Georgia"/>
                <a:cs typeface="Georgia"/>
                <a:sym typeface="Georgia"/>
              </a:rPr>
              <a:t> the aim of persuading men of </a:t>
            </a:r>
            <a:r>
              <a:rPr lang="en-GB" sz="2000" b="0" i="0" u="sng" strike="noStrike" cap="none">
                <a:solidFill>
                  <a:srgbClr val="000058"/>
                </a:solidFill>
                <a:latin typeface="Georgia"/>
                <a:ea typeface="Georgia"/>
                <a:cs typeface="Georgia"/>
                <a:sym typeface="Georgia"/>
              </a:rPr>
              <a:t>those articles and propositions which are necessary for their salvation and surpass all human reason, and so could not become credible through some other science</a:t>
            </a:r>
            <a:r>
              <a:rPr lang="en-GB" sz="2000" b="0" i="0" u="none" strike="noStrike" cap="none">
                <a:solidFill>
                  <a:srgbClr val="000058"/>
                </a:solidFill>
                <a:latin typeface="Georgia"/>
                <a:ea typeface="Georgia"/>
                <a:cs typeface="Georgia"/>
                <a:sym typeface="Georgia"/>
              </a:rPr>
              <a:t>.’</a:t>
            </a:r>
            <a:r>
              <a:rPr lang="en-GB" sz="2000" b="1" i="0" u="none" strike="noStrike" cap="none">
                <a:solidFill>
                  <a:srgbClr val="000000"/>
                </a:solidFill>
                <a:latin typeface="Georgia"/>
                <a:ea typeface="Georgia"/>
                <a:cs typeface="Georgia"/>
                <a:sym typeface="Georgia"/>
              </a:rPr>
              <a:t> </a:t>
            </a:r>
            <a:endParaRPr/>
          </a:p>
        </p:txBody>
      </p:sp>
      <p:sp>
        <p:nvSpPr>
          <p:cNvPr id="208" name="Google Shape;208;p29"/>
          <p:cNvSpPr txBox="1"/>
          <p:nvPr/>
        </p:nvSpPr>
        <p:spPr>
          <a:xfrm>
            <a:off x="642240" y="892174"/>
            <a:ext cx="6204960" cy="2302802"/>
          </a:xfrm>
          <a:prstGeom prst="rect">
            <a:avLst/>
          </a:prstGeom>
          <a:noFill/>
          <a:ln>
            <a:noFill/>
          </a:ln>
        </p:spPr>
        <p:txBody>
          <a:bodyPr spcFirstLastPara="1" wrap="square" lIns="74825" tIns="37425" rIns="74825" bIns="37425" anchor="t" anchorCtr="0">
            <a:noAutofit/>
          </a:bodyPr>
          <a:lstStyle/>
          <a:p>
            <a:pPr marL="88900" marR="0" lvl="0" indent="-88900" algn="l" rtl="0">
              <a:lnSpc>
                <a:spcPct val="115000"/>
              </a:lnSpc>
              <a:spcBef>
                <a:spcPts val="0"/>
              </a:spcBef>
              <a:spcAft>
                <a:spcPts val="0"/>
              </a:spcAft>
              <a:buClr>
                <a:srgbClr val="000000"/>
              </a:buClr>
              <a:buSzPts val="2000"/>
              <a:buFont typeface="Georgia"/>
              <a:buNone/>
            </a:pPr>
            <a:r>
              <a:rPr lang="en-GB" sz="2000" b="1" i="0" u="none">
                <a:solidFill>
                  <a:srgbClr val="000000"/>
                </a:solidFill>
                <a:latin typeface="Georgia"/>
                <a:ea typeface="Georgia"/>
                <a:cs typeface="Georgia"/>
                <a:sym typeface="Georgia"/>
              </a:rPr>
              <a:t>Galileo</a:t>
            </a:r>
            <a:r>
              <a:rPr lang="en-GB" sz="2000" b="0" i="0" u="none">
                <a:solidFill>
                  <a:srgbClr val="000000"/>
                </a:solidFill>
                <a:latin typeface="Georgia"/>
                <a:ea typeface="Georgia"/>
                <a:cs typeface="Georgia"/>
                <a:sym typeface="Georgia"/>
              </a:rPr>
              <a:t>  suggests that the authority of Scripture is </a:t>
            </a:r>
            <a:r>
              <a:rPr lang="en-GB" sz="2000" b="0" i="1" u="none">
                <a:solidFill>
                  <a:srgbClr val="000000"/>
                </a:solidFill>
                <a:latin typeface="Georgia"/>
                <a:ea typeface="Georgia"/>
                <a:cs typeface="Georgia"/>
                <a:sym typeface="Georgia"/>
              </a:rPr>
              <a:t>limited</a:t>
            </a:r>
            <a:r>
              <a:rPr lang="en-GB" sz="2000" b="0" i="0" u="none">
                <a:solidFill>
                  <a:srgbClr val="000000"/>
                </a:solidFill>
                <a:latin typeface="Georgia"/>
                <a:ea typeface="Georgia"/>
                <a:cs typeface="Georgia"/>
                <a:sym typeface="Georgia"/>
              </a:rPr>
              <a:t> to matters directly related to salvation. </a:t>
            </a:r>
            <a:endParaRPr sz="1200"/>
          </a:p>
          <a:p>
            <a:pPr marL="88900" marR="0" lvl="0" indent="-88900" algn="l" rtl="0">
              <a:lnSpc>
                <a:spcPct val="115000"/>
              </a:lnSpc>
              <a:spcBef>
                <a:spcPts val="7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a:t>
            </a:r>
            <a:r>
              <a:rPr lang="en-GB" sz="2000" b="0" i="0" u="none">
                <a:solidFill>
                  <a:srgbClr val="000058"/>
                </a:solidFill>
                <a:latin typeface="Georgia"/>
                <a:ea typeface="Georgia"/>
                <a:cs typeface="Georgia"/>
                <a:sym typeface="Georgia"/>
              </a:rPr>
              <a:t>The authority of Holy Scripture aims chiefly</a:t>
            </a:r>
            <a:r>
              <a:rPr lang="en-GB" sz="2000" b="0" i="0" u="none">
                <a:solidFill>
                  <a:srgbClr val="000080"/>
                </a:solidFill>
                <a:latin typeface="Georgia"/>
                <a:ea typeface="Georgia"/>
                <a:cs typeface="Georgia"/>
                <a:sym typeface="Georgia"/>
              </a:rPr>
              <a:t> </a:t>
            </a:r>
            <a:r>
              <a:rPr lang="en-GB" sz="1800" b="0" i="0" u="none">
                <a:solidFill>
                  <a:srgbClr val="000000"/>
                </a:solidFill>
                <a:latin typeface="Georgia"/>
                <a:ea typeface="Georgia"/>
                <a:cs typeface="Georgia"/>
                <a:sym typeface="Georgia"/>
              </a:rPr>
              <a:t>[</a:t>
            </a:r>
            <a:r>
              <a:rPr lang="en-GB" sz="1800" b="0" i="1" u="none">
                <a:solidFill>
                  <a:srgbClr val="000000"/>
                </a:solidFill>
                <a:latin typeface="Georgia"/>
                <a:ea typeface="Georgia"/>
                <a:cs typeface="Georgia"/>
                <a:sym typeface="Georgia"/>
              </a:rPr>
              <a:t>principalmente</a:t>
            </a:r>
            <a:r>
              <a:rPr lang="en-GB" sz="1800" b="0" i="0" u="none">
                <a:solidFill>
                  <a:srgbClr val="000000"/>
                </a:solidFill>
                <a:latin typeface="Georgia"/>
                <a:ea typeface="Georgia"/>
                <a:cs typeface="Georgia"/>
                <a:sym typeface="Georgia"/>
              </a:rPr>
              <a:t>]</a:t>
            </a:r>
            <a:r>
              <a:rPr lang="en-GB" sz="2000" b="0" i="0" u="none">
                <a:solidFill>
                  <a:srgbClr val="000000"/>
                </a:solidFill>
                <a:latin typeface="Georgia"/>
                <a:ea typeface="Georgia"/>
                <a:cs typeface="Georgia"/>
                <a:sym typeface="Georgia"/>
              </a:rPr>
              <a:t> </a:t>
            </a:r>
            <a:r>
              <a:rPr lang="en-GB" sz="2000" b="0" i="0" u="none">
                <a:solidFill>
                  <a:srgbClr val="000058"/>
                </a:solidFill>
                <a:latin typeface="Georgia"/>
                <a:ea typeface="Georgia"/>
                <a:cs typeface="Georgia"/>
                <a:sym typeface="Georgia"/>
              </a:rPr>
              <a:t>at persuading men about </a:t>
            </a:r>
            <a:r>
              <a:rPr lang="en-GB" sz="2000" b="0" i="0" u="sng">
                <a:solidFill>
                  <a:srgbClr val="000058"/>
                </a:solidFill>
                <a:latin typeface="Georgia"/>
                <a:ea typeface="Georgia"/>
                <a:cs typeface="Georgia"/>
                <a:sym typeface="Georgia"/>
              </a:rPr>
              <a:t>those articles and propositions which, surpassing all human reason, could not be discovered by scientific research</a:t>
            </a:r>
            <a:r>
              <a:rPr lang="en-GB" sz="2000" b="0" i="0" u="none">
                <a:solidFill>
                  <a:srgbClr val="000058"/>
                </a:solidFill>
                <a:latin typeface="Georgia"/>
                <a:ea typeface="Georgia"/>
                <a:cs typeface="Georgia"/>
                <a:sym typeface="Georgia"/>
              </a:rPr>
              <a:t>.’</a:t>
            </a:r>
            <a:endParaRPr sz="1200"/>
          </a:p>
        </p:txBody>
      </p:sp>
      <p:pic>
        <p:nvPicPr>
          <p:cNvPr id="209" name="Google Shape;209;p29"/>
          <p:cNvPicPr preferRelativeResize="0"/>
          <p:nvPr/>
        </p:nvPicPr>
        <p:blipFill rotWithShape="1">
          <a:blip r:embed="rId4">
            <a:alphaModFix/>
          </a:blip>
          <a:srcRect l="17649" t="3044" r="24591" b="45065"/>
          <a:stretch/>
        </p:blipFill>
        <p:spPr>
          <a:xfrm>
            <a:off x="7068960" y="979663"/>
            <a:ext cx="1584000" cy="1346901"/>
          </a:xfrm>
          <a:prstGeom prst="rect">
            <a:avLst/>
          </a:prstGeom>
          <a:noFill/>
          <a:ln>
            <a:noFill/>
          </a:ln>
        </p:spPr>
      </p:pic>
      <p:sp>
        <p:nvSpPr>
          <p:cNvPr id="210" name="Google Shape;210;p29"/>
          <p:cNvSpPr txBox="1"/>
          <p:nvPr/>
        </p:nvSpPr>
        <p:spPr>
          <a:xfrm>
            <a:off x="7021440" y="2442136"/>
            <a:ext cx="1795680" cy="37479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Galileo Galilei </a:t>
            </a:r>
            <a:endParaRPr sz="1200"/>
          </a:p>
          <a:p>
            <a:pPr marL="0" marR="0" lvl="0" indent="0" algn="ctr" rtl="0">
              <a:lnSpc>
                <a:spcPct val="115000"/>
              </a:lnSpc>
              <a:spcBef>
                <a:spcPts val="20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(1564–1642)</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6"/>
        <p:cNvGrpSpPr/>
        <p:nvPr/>
      </p:nvGrpSpPr>
      <p:grpSpPr>
        <a:xfrm>
          <a:off x="0" y="0"/>
          <a:ext cx="0" cy="0"/>
          <a:chOff x="0" y="0"/>
          <a:chExt cx="0" cy="0"/>
        </a:xfrm>
      </p:grpSpPr>
      <p:sp>
        <p:nvSpPr>
          <p:cNvPr id="217" name="Google Shape;217;p30"/>
          <p:cNvSpPr txBox="1">
            <a:spLocks noGrp="1"/>
          </p:cNvSpPr>
          <p:nvPr>
            <p:ph type="title" idx="4294967295"/>
          </p:nvPr>
        </p:nvSpPr>
        <p:spPr>
          <a:xfrm>
            <a:off x="783360" y="369399"/>
            <a:ext cx="7809120" cy="414764"/>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58"/>
              </a:buClr>
              <a:buSzPts val="2300"/>
              <a:buFont typeface="Georgia"/>
              <a:buNone/>
            </a:pPr>
            <a:r>
              <a:rPr lang="en-GB" sz="2300" b="1" i="0" u="none" strike="noStrike" cap="none">
                <a:solidFill>
                  <a:srgbClr val="000058"/>
                </a:solidFill>
                <a:latin typeface="Georgia"/>
                <a:ea typeface="Georgia"/>
                <a:cs typeface="Georgia"/>
                <a:sym typeface="Georgia"/>
              </a:rPr>
              <a:t>Issue 1: The Scope of Biblical Authority – </a:t>
            </a:r>
            <a:r>
              <a:rPr lang="en-GB" sz="2000" b="1" i="0" u="none" strike="noStrike" cap="none">
                <a:solidFill>
                  <a:srgbClr val="000058"/>
                </a:solidFill>
                <a:latin typeface="Georgia"/>
                <a:ea typeface="Georgia"/>
                <a:cs typeface="Georgia"/>
                <a:sym typeface="Georgia"/>
              </a:rPr>
              <a:t>B</a:t>
            </a:r>
            <a:endParaRPr/>
          </a:p>
        </p:txBody>
      </p:sp>
      <p:sp>
        <p:nvSpPr>
          <p:cNvPr id="218" name="Google Shape;218;p30"/>
          <p:cNvSpPr txBox="1"/>
          <p:nvPr/>
        </p:nvSpPr>
        <p:spPr>
          <a:xfrm>
            <a:off x="653760" y="2547987"/>
            <a:ext cx="1248480" cy="56273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Cardinal Bellarmine</a:t>
            </a:r>
            <a:endParaRPr sz="1200"/>
          </a:p>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(1542–1621)</a:t>
            </a:r>
            <a:endParaRPr sz="1200"/>
          </a:p>
        </p:txBody>
      </p:sp>
      <p:pic>
        <p:nvPicPr>
          <p:cNvPr id="219" name="Google Shape;219;p30"/>
          <p:cNvPicPr preferRelativeResize="0"/>
          <p:nvPr/>
        </p:nvPicPr>
        <p:blipFill rotWithShape="1">
          <a:blip r:embed="rId4">
            <a:alphaModFix/>
          </a:blip>
          <a:srcRect/>
          <a:stretch/>
        </p:blipFill>
        <p:spPr>
          <a:xfrm>
            <a:off x="678240" y="1363103"/>
            <a:ext cx="890013" cy="1154641"/>
          </a:xfrm>
          <a:prstGeom prst="rect">
            <a:avLst/>
          </a:prstGeom>
          <a:noFill/>
          <a:ln>
            <a:noFill/>
          </a:ln>
        </p:spPr>
      </p:pic>
      <p:sp>
        <p:nvSpPr>
          <p:cNvPr id="220" name="Google Shape;220;p30"/>
          <p:cNvSpPr txBox="1"/>
          <p:nvPr/>
        </p:nvSpPr>
        <p:spPr>
          <a:xfrm>
            <a:off x="2285280" y="881373"/>
            <a:ext cx="6040800" cy="2545827"/>
          </a:xfrm>
          <a:prstGeom prst="rect">
            <a:avLst/>
          </a:prstGeom>
          <a:noFill/>
          <a:ln>
            <a:noFill/>
          </a:ln>
        </p:spPr>
        <p:txBody>
          <a:bodyPr spcFirstLastPara="1" wrap="square" lIns="74825" tIns="37425" rIns="74825" bIns="37425" anchor="t" anchorCtr="0">
            <a:noAutofit/>
          </a:bodyPr>
          <a:lstStyle/>
          <a:p>
            <a:pPr marL="88900" marR="0" lvl="0" indent="-88900" algn="l" rtl="0">
              <a:lnSpc>
                <a:spcPct val="115000"/>
              </a:lnSpc>
              <a:spcBef>
                <a:spcPts val="0"/>
              </a:spcBef>
              <a:spcAft>
                <a:spcPts val="0"/>
              </a:spcAft>
              <a:buClr>
                <a:srgbClr val="000000"/>
              </a:buClr>
              <a:buSzPts val="2000"/>
              <a:buFont typeface="Georgia"/>
              <a:buNone/>
            </a:pPr>
            <a:r>
              <a:rPr lang="en-GB" sz="2000" b="1" i="0" u="none">
                <a:solidFill>
                  <a:srgbClr val="000000"/>
                </a:solidFill>
                <a:latin typeface="Georgia"/>
                <a:ea typeface="Georgia"/>
                <a:cs typeface="Georgia"/>
                <a:sym typeface="Georgia"/>
              </a:rPr>
              <a:t>Cardinal Bellarmine</a:t>
            </a:r>
            <a:r>
              <a:rPr lang="en-GB" sz="2000" b="0" i="0" u="none">
                <a:solidFill>
                  <a:srgbClr val="000000"/>
                </a:solidFill>
                <a:latin typeface="Georgia"/>
                <a:ea typeface="Georgia"/>
                <a:cs typeface="Georgia"/>
                <a:sym typeface="Georgia"/>
              </a:rPr>
              <a:t> holds quite a different view:</a:t>
            </a:r>
            <a:endParaRPr sz="1200"/>
          </a:p>
          <a:p>
            <a:pPr marL="88900" marR="0" lvl="0" indent="-88900" algn="l" rtl="0">
              <a:lnSpc>
                <a:spcPct val="115000"/>
              </a:lnSpc>
              <a:spcBef>
                <a:spcPts val="12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a:t>
            </a:r>
            <a:r>
              <a:rPr lang="en-GB" sz="2000" b="0" i="0" u="none">
                <a:solidFill>
                  <a:srgbClr val="000058"/>
                </a:solidFill>
                <a:latin typeface="Georgia"/>
                <a:ea typeface="Georgia"/>
                <a:cs typeface="Georgia"/>
                <a:sym typeface="Georgia"/>
              </a:rPr>
              <a:t>In Scripture there are many things which of themselves do not pertain to the faith, that is, </a:t>
            </a:r>
            <a:r>
              <a:rPr lang="en-GB" sz="2000" b="0" i="0" u="sng">
                <a:solidFill>
                  <a:srgbClr val="000058"/>
                </a:solidFill>
                <a:latin typeface="Georgia"/>
                <a:ea typeface="Georgia"/>
                <a:cs typeface="Georgia"/>
                <a:sym typeface="Georgia"/>
              </a:rPr>
              <a:t>which were not written because it is necessary</a:t>
            </a:r>
            <a:r>
              <a:rPr lang="en-GB" sz="2000" b="0" i="0" u="none">
                <a:solidFill>
                  <a:srgbClr val="005800"/>
                </a:solidFill>
                <a:latin typeface="Georgia"/>
                <a:ea typeface="Georgia"/>
                <a:cs typeface="Georgia"/>
                <a:sym typeface="Georgia"/>
              </a:rPr>
              <a:t> </a:t>
            </a:r>
            <a:r>
              <a:rPr lang="en-GB" sz="2000" b="0" i="0" u="none">
                <a:solidFill>
                  <a:srgbClr val="000000"/>
                </a:solidFill>
                <a:latin typeface="Georgia"/>
                <a:ea typeface="Georgia"/>
                <a:cs typeface="Georgia"/>
                <a:sym typeface="Georgia"/>
              </a:rPr>
              <a:t>[for salvation]</a:t>
            </a:r>
            <a:r>
              <a:rPr lang="en-GB" sz="2000" b="0" i="0" u="none">
                <a:solidFill>
                  <a:srgbClr val="005800"/>
                </a:solidFill>
                <a:latin typeface="Georgia"/>
                <a:ea typeface="Georgia"/>
                <a:cs typeface="Georgia"/>
                <a:sym typeface="Georgia"/>
              </a:rPr>
              <a:t> </a:t>
            </a:r>
            <a:r>
              <a:rPr lang="en-GB" sz="2000" b="0" i="0" u="sng">
                <a:solidFill>
                  <a:srgbClr val="000058"/>
                </a:solidFill>
                <a:latin typeface="Georgia"/>
                <a:ea typeface="Georgia"/>
                <a:cs typeface="Georgia"/>
                <a:sym typeface="Georgia"/>
              </a:rPr>
              <a:t>to believe them</a:t>
            </a:r>
            <a:r>
              <a:rPr lang="en-GB" sz="2000" b="0" i="0" u="none">
                <a:solidFill>
                  <a:srgbClr val="000058"/>
                </a:solidFill>
                <a:latin typeface="Georgia"/>
                <a:ea typeface="Georgia"/>
                <a:cs typeface="Georgia"/>
                <a:sym typeface="Georgia"/>
              </a:rPr>
              <a:t>. </a:t>
            </a:r>
            <a:endParaRPr sz="1200"/>
          </a:p>
          <a:p>
            <a:pPr marL="88900" marR="0" lvl="0" indent="-88900" algn="l" rtl="0">
              <a:lnSpc>
                <a:spcPct val="115000"/>
              </a:lnSpc>
              <a:spcBef>
                <a:spcPts val="700"/>
              </a:spcBef>
              <a:spcAft>
                <a:spcPts val="0"/>
              </a:spcAft>
              <a:buClr>
                <a:srgbClr val="000058"/>
              </a:buClr>
              <a:buSzPts val="2000"/>
              <a:buFont typeface="Georgia"/>
              <a:buNone/>
            </a:pPr>
            <a:r>
              <a:rPr lang="en-GB" sz="2000" b="0" i="0" u="none">
                <a:solidFill>
                  <a:srgbClr val="000058"/>
                </a:solidFill>
                <a:latin typeface="Georgia"/>
                <a:ea typeface="Georgia"/>
                <a:cs typeface="Georgia"/>
                <a:sym typeface="Georgia"/>
              </a:rPr>
              <a:t>But </a:t>
            </a:r>
            <a:r>
              <a:rPr lang="en-GB" sz="2000" b="0" i="0" u="sng">
                <a:solidFill>
                  <a:srgbClr val="000058"/>
                </a:solidFill>
                <a:latin typeface="Georgia"/>
                <a:ea typeface="Georgia"/>
                <a:cs typeface="Georgia"/>
                <a:sym typeface="Georgia"/>
              </a:rPr>
              <a:t>it is necessary to believe them because they were written</a:t>
            </a:r>
            <a:r>
              <a:rPr lang="en-GB" sz="2000" b="0" i="0" u="none">
                <a:solidFill>
                  <a:srgbClr val="000058"/>
                </a:solidFill>
                <a:latin typeface="Georgia"/>
                <a:ea typeface="Georgia"/>
                <a:cs typeface="Georgia"/>
                <a:sym typeface="Georgia"/>
              </a:rPr>
              <a:t>.</a:t>
            </a:r>
            <a:r>
              <a:rPr lang="en-GB" sz="2000" b="0" i="0" u="none">
                <a:solidFill>
                  <a:srgbClr val="000000"/>
                </a:solidFill>
                <a:latin typeface="Georgia"/>
                <a:ea typeface="Georgia"/>
                <a:cs typeface="Georgia"/>
                <a:sym typeface="Georgia"/>
              </a:rPr>
              <a:t>’</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6"/>
        <p:cNvGrpSpPr/>
        <p:nvPr/>
      </p:nvGrpSpPr>
      <p:grpSpPr>
        <a:xfrm>
          <a:off x="0" y="0"/>
          <a:ext cx="0" cy="0"/>
          <a:chOff x="0" y="0"/>
          <a:chExt cx="0" cy="0"/>
        </a:xfrm>
      </p:grpSpPr>
      <p:sp>
        <p:nvSpPr>
          <p:cNvPr id="227" name="Google Shape;227;p31"/>
          <p:cNvSpPr txBox="1">
            <a:spLocks noGrp="1"/>
          </p:cNvSpPr>
          <p:nvPr>
            <p:ph type="title" idx="4294967295"/>
          </p:nvPr>
        </p:nvSpPr>
        <p:spPr>
          <a:xfrm>
            <a:off x="725760" y="418004"/>
            <a:ext cx="7809120" cy="414764"/>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58"/>
              </a:buClr>
              <a:buSzPts val="2300"/>
              <a:buFont typeface="Georgia"/>
              <a:buNone/>
            </a:pPr>
            <a:r>
              <a:rPr lang="en-GB" sz="2300" b="1" i="0" u="none" strike="noStrike" cap="none">
                <a:solidFill>
                  <a:srgbClr val="000058"/>
                </a:solidFill>
                <a:latin typeface="Georgia"/>
                <a:ea typeface="Georgia"/>
                <a:cs typeface="Georgia"/>
                <a:sym typeface="Georgia"/>
              </a:rPr>
              <a:t>Issue 2: What to do with apparent conflict – </a:t>
            </a:r>
            <a:r>
              <a:rPr lang="en-GB" sz="2000" b="1" i="0" u="none" strike="noStrike" cap="none">
                <a:solidFill>
                  <a:srgbClr val="000058"/>
                </a:solidFill>
                <a:latin typeface="Georgia"/>
                <a:ea typeface="Georgia"/>
                <a:cs typeface="Georgia"/>
                <a:sym typeface="Georgia"/>
              </a:rPr>
              <a:t>A</a:t>
            </a:r>
            <a:endParaRPr/>
          </a:p>
        </p:txBody>
      </p:sp>
      <p:sp>
        <p:nvSpPr>
          <p:cNvPr id="228" name="Google Shape;228;p31"/>
          <p:cNvSpPr txBox="1">
            <a:spLocks noGrp="1"/>
          </p:cNvSpPr>
          <p:nvPr>
            <p:ph type="subTitle" idx="1"/>
          </p:nvPr>
        </p:nvSpPr>
        <p:spPr>
          <a:xfrm>
            <a:off x="1959840" y="1346901"/>
            <a:ext cx="4734720" cy="1837273"/>
          </a:xfrm>
          <a:prstGeom prst="rect">
            <a:avLst/>
          </a:prstGeom>
          <a:noFill/>
          <a:ln>
            <a:noFill/>
          </a:ln>
        </p:spPr>
        <p:txBody>
          <a:bodyPr spcFirstLastPara="1" wrap="square" lIns="0" tIns="0" rIns="0" bIns="0" anchor="ctr" anchorCtr="0">
            <a:noAutofit/>
          </a:bodyPr>
          <a:lstStyle/>
          <a:p>
            <a:pPr marL="152400" marR="0" lvl="0" indent="-152400" algn="l" rtl="0">
              <a:lnSpc>
                <a:spcPct val="115000"/>
              </a:lnSpc>
              <a:spcBef>
                <a:spcPts val="0"/>
              </a:spcBef>
              <a:spcAft>
                <a:spcPts val="0"/>
              </a:spcAft>
              <a:buClr>
                <a:srgbClr val="000000"/>
              </a:buClr>
              <a:buSzPts val="2000"/>
              <a:buFont typeface="Georgia"/>
              <a:buNone/>
            </a:pPr>
            <a:r>
              <a:rPr lang="en-GB" sz="2000" b="1" i="0" u="none" strike="noStrike" cap="none">
                <a:solidFill>
                  <a:srgbClr val="000000"/>
                </a:solidFill>
                <a:latin typeface="Georgia"/>
                <a:ea typeface="Georgia"/>
                <a:cs typeface="Georgia"/>
                <a:sym typeface="Georgia"/>
              </a:rPr>
              <a:t>1. The Priority of Demonstration:</a:t>
            </a:r>
            <a:r>
              <a:rPr lang="en-GB" sz="2000" b="0" i="0" u="none" strike="noStrike" cap="none">
                <a:solidFill>
                  <a:srgbClr val="000000"/>
                </a:solidFill>
                <a:latin typeface="Georgia"/>
                <a:ea typeface="Georgia"/>
                <a:cs typeface="Georgia"/>
                <a:sym typeface="Georgia"/>
              </a:rPr>
              <a:t> ‘</a:t>
            </a:r>
            <a:r>
              <a:rPr lang="en-GB" sz="2000" b="0" i="0" u="none" strike="noStrike" cap="none">
                <a:solidFill>
                  <a:srgbClr val="660066"/>
                </a:solidFill>
                <a:latin typeface="Georgia"/>
                <a:ea typeface="Georgia"/>
                <a:cs typeface="Georgia"/>
                <a:sym typeface="Georgia"/>
              </a:rPr>
              <a:t>When there is conflict between a proven truth about nature and a particular reading of Scripture, an alternative reading of Scripture must be sought.’</a:t>
            </a:r>
            <a:r>
              <a:rPr lang="en-GB" sz="2000" b="0" i="0" u="none" strike="noStrike" cap="none">
                <a:solidFill>
                  <a:srgbClr val="000000"/>
                </a:solidFill>
                <a:latin typeface="Georgia"/>
                <a:ea typeface="Georgia"/>
                <a:cs typeface="Georgia"/>
                <a:sym typeface="Georgia"/>
              </a:rPr>
              <a:t> </a:t>
            </a:r>
            <a:endParaRPr/>
          </a:p>
        </p:txBody>
      </p:sp>
      <p:pic>
        <p:nvPicPr>
          <p:cNvPr id="229" name="Google Shape;229;p31"/>
          <p:cNvPicPr preferRelativeResize="0"/>
          <p:nvPr/>
        </p:nvPicPr>
        <p:blipFill rotWithShape="1">
          <a:blip r:embed="rId4">
            <a:alphaModFix/>
          </a:blip>
          <a:srcRect/>
          <a:stretch/>
        </p:blipFill>
        <p:spPr>
          <a:xfrm>
            <a:off x="609120" y="1346901"/>
            <a:ext cx="890013" cy="1154641"/>
          </a:xfrm>
          <a:prstGeom prst="rect">
            <a:avLst/>
          </a:prstGeom>
          <a:noFill/>
          <a:ln>
            <a:noFill/>
          </a:ln>
        </p:spPr>
      </p:pic>
      <p:sp>
        <p:nvSpPr>
          <p:cNvPr id="230" name="Google Shape;230;p31"/>
          <p:cNvSpPr txBox="1"/>
          <p:nvPr/>
        </p:nvSpPr>
        <p:spPr>
          <a:xfrm>
            <a:off x="548640" y="2571750"/>
            <a:ext cx="1248480" cy="56273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Cardinal Bellarmine</a:t>
            </a:r>
            <a:endParaRPr sz="1200"/>
          </a:p>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(1542–1621)</a:t>
            </a:r>
            <a:endParaRPr sz="1200"/>
          </a:p>
        </p:txBody>
      </p:sp>
      <p:pic>
        <p:nvPicPr>
          <p:cNvPr id="231" name="Google Shape;231;p31"/>
          <p:cNvPicPr preferRelativeResize="0"/>
          <p:nvPr/>
        </p:nvPicPr>
        <p:blipFill rotWithShape="1">
          <a:blip r:embed="rId5">
            <a:alphaModFix/>
          </a:blip>
          <a:srcRect l="17649" t="3044" r="24591" b="45065"/>
          <a:stretch/>
        </p:blipFill>
        <p:spPr>
          <a:xfrm>
            <a:off x="7346880" y="1461393"/>
            <a:ext cx="1306080" cy="1110357"/>
          </a:xfrm>
          <a:prstGeom prst="rect">
            <a:avLst/>
          </a:prstGeom>
          <a:noFill/>
          <a:ln>
            <a:noFill/>
          </a:ln>
        </p:spPr>
      </p:pic>
      <p:sp>
        <p:nvSpPr>
          <p:cNvPr id="232" name="Google Shape;232;p31"/>
          <p:cNvSpPr txBox="1"/>
          <p:nvPr/>
        </p:nvSpPr>
        <p:spPr>
          <a:xfrm>
            <a:off x="7184160" y="2571750"/>
            <a:ext cx="1795680" cy="37479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Galileo Galilei </a:t>
            </a:r>
            <a:endParaRPr sz="1200"/>
          </a:p>
          <a:p>
            <a:pPr marL="0" marR="0" lvl="0" indent="0" algn="ctr" rtl="0">
              <a:lnSpc>
                <a:spcPct val="115000"/>
              </a:lnSpc>
              <a:spcBef>
                <a:spcPts val="20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(1564–1642)</a:t>
            </a:r>
            <a:endParaRPr sz="1200"/>
          </a:p>
        </p:txBody>
      </p:sp>
      <p:sp>
        <p:nvSpPr>
          <p:cNvPr id="233" name="Google Shape;233;p31"/>
          <p:cNvSpPr txBox="1"/>
          <p:nvPr/>
        </p:nvSpPr>
        <p:spPr>
          <a:xfrm>
            <a:off x="653760" y="3306227"/>
            <a:ext cx="7837920" cy="1494877"/>
          </a:xfrm>
          <a:prstGeom prst="rect">
            <a:avLst/>
          </a:prstGeom>
          <a:noFill/>
          <a:ln>
            <a:noFill/>
          </a:ln>
        </p:spPr>
        <p:txBody>
          <a:bodyPr spcFirstLastPara="1" wrap="square" lIns="74825" tIns="37425" rIns="74825" bIns="37425" anchor="t" anchorCtr="0">
            <a:noAutofit/>
          </a:bodyPr>
          <a:lstStyle/>
          <a:p>
            <a:pPr marL="88900" marR="0" lvl="0" indent="-88900" algn="l" rtl="0">
              <a:lnSpc>
                <a:spcPct val="115000"/>
              </a:lnSpc>
              <a:spcBef>
                <a:spcPts val="0"/>
              </a:spcBef>
              <a:spcAft>
                <a:spcPts val="0"/>
              </a:spcAft>
              <a:buClr>
                <a:srgbClr val="000000"/>
              </a:buClr>
              <a:buSzPts val="2000"/>
              <a:buFont typeface="Georgia"/>
              <a:buNone/>
            </a:pPr>
            <a:r>
              <a:rPr lang="en-GB" sz="2000" b="1" i="0" u="none">
                <a:solidFill>
                  <a:srgbClr val="000000"/>
                </a:solidFill>
                <a:latin typeface="Georgia"/>
                <a:ea typeface="Georgia"/>
                <a:cs typeface="Georgia"/>
                <a:sym typeface="Georgia"/>
              </a:rPr>
              <a:t>2. The Priority of Scripture:</a:t>
            </a:r>
            <a:r>
              <a:rPr lang="en-GB" sz="2000" b="0" i="0" u="none">
                <a:solidFill>
                  <a:srgbClr val="000000"/>
                </a:solidFill>
                <a:latin typeface="Georgia"/>
                <a:ea typeface="Georgia"/>
                <a:cs typeface="Georgia"/>
                <a:sym typeface="Georgia"/>
              </a:rPr>
              <a:t> ‘</a:t>
            </a:r>
            <a:r>
              <a:rPr lang="en-GB" sz="2000" b="0" i="0" u="none">
                <a:solidFill>
                  <a:srgbClr val="660066"/>
                </a:solidFill>
                <a:latin typeface="Georgia"/>
                <a:ea typeface="Georgia"/>
                <a:cs typeface="Georgia"/>
                <a:sym typeface="Georgia"/>
              </a:rPr>
              <a:t>Where there is an apparent conflict between a Scripture passage and an assertion about the natural world grounded on sense or reason, the literal reading of the Scripture passage should prevail as long as the latter assertion lacks demonstration.</a:t>
            </a:r>
            <a:r>
              <a:rPr lang="en-GB" sz="2000" b="0" i="0" u="none">
                <a:solidFill>
                  <a:srgbClr val="000000"/>
                </a:solidFill>
                <a:latin typeface="Georgia"/>
                <a:ea typeface="Georgia"/>
                <a:cs typeface="Georgia"/>
                <a:sym typeface="Georgia"/>
              </a:rPr>
              <a:t>’ </a:t>
            </a:r>
            <a:endParaRPr sz="1200"/>
          </a:p>
        </p:txBody>
      </p:sp>
      <p:sp>
        <p:nvSpPr>
          <p:cNvPr id="234" name="Google Shape;234;p31"/>
          <p:cNvSpPr txBox="1"/>
          <p:nvPr/>
        </p:nvSpPr>
        <p:spPr>
          <a:xfrm>
            <a:off x="1143360" y="979663"/>
            <a:ext cx="7426080" cy="311073"/>
          </a:xfrm>
          <a:prstGeom prst="rect">
            <a:avLst/>
          </a:prstGeom>
          <a:noFill/>
          <a:ln>
            <a:noFill/>
          </a:ln>
        </p:spPr>
        <p:txBody>
          <a:bodyPr spcFirstLastPara="1" wrap="square" lIns="74825" tIns="37425" rIns="74825" bIns="37425" anchor="t" anchorCtr="0">
            <a:noAutofit/>
          </a:bodyPr>
          <a:lstStyle/>
          <a:p>
            <a:pPr marL="0" marR="0" lvl="0" indent="0" algn="l" rtl="0">
              <a:lnSpc>
                <a:spcPct val="100000"/>
              </a:lnSpc>
              <a:spcBef>
                <a:spcPts val="0"/>
              </a:spcBef>
              <a:spcAft>
                <a:spcPts val="0"/>
              </a:spcAft>
              <a:buClr>
                <a:srgbClr val="000000"/>
              </a:buClr>
              <a:buSzPts val="2000"/>
              <a:buFont typeface="Georgia"/>
              <a:buNone/>
            </a:pPr>
            <a:r>
              <a:rPr lang="en-GB" sz="2000" b="1" i="0" u="none">
                <a:solidFill>
                  <a:srgbClr val="000000"/>
                </a:solidFill>
                <a:latin typeface="Georgia"/>
                <a:ea typeface="Georgia"/>
                <a:cs typeface="Georgia"/>
                <a:sym typeface="Georgia"/>
              </a:rPr>
              <a:t>Galileo</a:t>
            </a:r>
            <a:r>
              <a:rPr lang="en-GB" sz="2000" b="0" i="0" u="none">
                <a:solidFill>
                  <a:srgbClr val="000000"/>
                </a:solidFill>
                <a:latin typeface="Georgia"/>
                <a:ea typeface="Georgia"/>
                <a:cs typeface="Georgia"/>
                <a:sym typeface="Georgia"/>
              </a:rPr>
              <a:t> and </a:t>
            </a:r>
            <a:r>
              <a:rPr lang="en-GB" sz="2000" b="1" i="0" u="none">
                <a:solidFill>
                  <a:srgbClr val="000000"/>
                </a:solidFill>
                <a:latin typeface="Georgia"/>
                <a:ea typeface="Georgia"/>
                <a:cs typeface="Georgia"/>
                <a:sym typeface="Georgia"/>
              </a:rPr>
              <a:t>Bellarmine</a:t>
            </a:r>
            <a:r>
              <a:rPr lang="en-GB" sz="2000" b="0" i="0" u="none">
                <a:solidFill>
                  <a:srgbClr val="000000"/>
                </a:solidFill>
                <a:latin typeface="Georgia"/>
                <a:ea typeface="Georgia"/>
                <a:cs typeface="Georgia"/>
                <a:sym typeface="Georgia"/>
              </a:rPr>
              <a:t> agree on two principles.</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0"/>
        <p:cNvGrpSpPr/>
        <p:nvPr/>
      </p:nvGrpSpPr>
      <p:grpSpPr>
        <a:xfrm>
          <a:off x="0" y="0"/>
          <a:ext cx="0" cy="0"/>
          <a:chOff x="0" y="0"/>
          <a:chExt cx="0" cy="0"/>
        </a:xfrm>
      </p:grpSpPr>
      <p:sp>
        <p:nvSpPr>
          <p:cNvPr id="241" name="Google Shape;241;p32"/>
          <p:cNvSpPr txBox="1">
            <a:spLocks noGrp="1"/>
          </p:cNvSpPr>
          <p:nvPr>
            <p:ph type="title" idx="4294967295"/>
          </p:nvPr>
        </p:nvSpPr>
        <p:spPr>
          <a:xfrm>
            <a:off x="725760" y="418004"/>
            <a:ext cx="7809120" cy="414764"/>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58"/>
              </a:buClr>
              <a:buSzPts val="2300"/>
              <a:buFont typeface="Georgia"/>
              <a:buNone/>
            </a:pPr>
            <a:r>
              <a:rPr lang="en-GB" sz="2300" b="1" i="0" u="none" strike="noStrike" cap="none">
                <a:solidFill>
                  <a:srgbClr val="000058"/>
                </a:solidFill>
                <a:latin typeface="Georgia"/>
                <a:ea typeface="Georgia"/>
                <a:cs typeface="Georgia"/>
                <a:sym typeface="Georgia"/>
              </a:rPr>
              <a:t>Issue 2: What to do with apparent conflict – </a:t>
            </a:r>
            <a:r>
              <a:rPr lang="en-GB" sz="2000" b="1" i="0" u="none" strike="noStrike" cap="none">
                <a:solidFill>
                  <a:srgbClr val="000058"/>
                </a:solidFill>
                <a:latin typeface="Georgia"/>
                <a:ea typeface="Georgia"/>
                <a:cs typeface="Georgia"/>
                <a:sym typeface="Georgia"/>
              </a:rPr>
              <a:t>B</a:t>
            </a:r>
            <a:endParaRPr/>
          </a:p>
        </p:txBody>
      </p:sp>
      <p:pic>
        <p:nvPicPr>
          <p:cNvPr id="242" name="Google Shape;242;p32"/>
          <p:cNvPicPr preferRelativeResize="0"/>
          <p:nvPr/>
        </p:nvPicPr>
        <p:blipFill rotWithShape="1">
          <a:blip r:embed="rId4">
            <a:alphaModFix/>
          </a:blip>
          <a:srcRect/>
          <a:stretch/>
        </p:blipFill>
        <p:spPr>
          <a:xfrm>
            <a:off x="609120" y="1346901"/>
            <a:ext cx="890013" cy="1154641"/>
          </a:xfrm>
          <a:prstGeom prst="rect">
            <a:avLst/>
          </a:prstGeom>
          <a:noFill/>
          <a:ln>
            <a:noFill/>
          </a:ln>
        </p:spPr>
      </p:pic>
      <p:sp>
        <p:nvSpPr>
          <p:cNvPr id="243" name="Google Shape;243;p32"/>
          <p:cNvSpPr txBox="1"/>
          <p:nvPr/>
        </p:nvSpPr>
        <p:spPr>
          <a:xfrm>
            <a:off x="548640" y="2571750"/>
            <a:ext cx="1248480" cy="56273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Cardinal Bellarmine</a:t>
            </a:r>
            <a:endParaRPr sz="1200"/>
          </a:p>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(1542–1621)</a:t>
            </a:r>
            <a:endParaRPr sz="1200"/>
          </a:p>
        </p:txBody>
      </p:sp>
      <p:pic>
        <p:nvPicPr>
          <p:cNvPr id="244" name="Google Shape;244;p32"/>
          <p:cNvPicPr preferRelativeResize="0"/>
          <p:nvPr/>
        </p:nvPicPr>
        <p:blipFill rotWithShape="1">
          <a:blip r:embed="rId5">
            <a:alphaModFix/>
          </a:blip>
          <a:srcRect l="17649" t="3044" r="24591" b="45065"/>
          <a:stretch/>
        </p:blipFill>
        <p:spPr>
          <a:xfrm>
            <a:off x="7346880" y="1461393"/>
            <a:ext cx="1306080" cy="1110357"/>
          </a:xfrm>
          <a:prstGeom prst="rect">
            <a:avLst/>
          </a:prstGeom>
          <a:noFill/>
          <a:ln>
            <a:noFill/>
          </a:ln>
        </p:spPr>
      </p:pic>
      <p:sp>
        <p:nvSpPr>
          <p:cNvPr id="245" name="Google Shape;245;p32"/>
          <p:cNvSpPr txBox="1"/>
          <p:nvPr/>
        </p:nvSpPr>
        <p:spPr>
          <a:xfrm>
            <a:off x="7184160" y="2571750"/>
            <a:ext cx="1795680" cy="37479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Galileo Galilei </a:t>
            </a:r>
            <a:endParaRPr sz="1200"/>
          </a:p>
          <a:p>
            <a:pPr marL="0" marR="0" lvl="0" indent="0" algn="ctr" rtl="0">
              <a:lnSpc>
                <a:spcPct val="115000"/>
              </a:lnSpc>
              <a:spcBef>
                <a:spcPts val="20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(1564–1642)</a:t>
            </a:r>
            <a:endParaRPr sz="1200"/>
          </a:p>
        </p:txBody>
      </p:sp>
      <p:graphicFrame>
        <p:nvGraphicFramePr>
          <p:cNvPr id="246" name="Google Shape;246;p32"/>
          <p:cNvGraphicFramePr/>
          <p:nvPr/>
        </p:nvGraphicFramePr>
        <p:xfrm>
          <a:off x="2066400" y="1504598"/>
          <a:ext cx="3000000" cy="3000000"/>
        </p:xfrm>
        <a:graphic>
          <a:graphicData uri="http://schemas.openxmlformats.org/drawingml/2006/table">
            <a:tbl>
              <a:tblPr>
                <a:noFill/>
                <a:tableStyleId>{E8554D13-B2B4-4B40-8E38-C022A3138FA6}</a:tableStyleId>
              </a:tblPr>
              <a:tblGrid>
                <a:gridCol w="2302525">
                  <a:extLst>
                    <a:ext uri="{9D8B030D-6E8A-4147-A177-3AD203B41FA5}">
                      <a16:colId xmlns:a16="http://schemas.microsoft.com/office/drawing/2014/main" val="20000"/>
                    </a:ext>
                  </a:extLst>
                </a:gridCol>
                <a:gridCol w="2302525">
                  <a:extLst>
                    <a:ext uri="{9D8B030D-6E8A-4147-A177-3AD203B41FA5}">
                      <a16:colId xmlns:a16="http://schemas.microsoft.com/office/drawing/2014/main" val="20001"/>
                    </a:ext>
                  </a:extLst>
                </a:gridCol>
              </a:tblGrid>
              <a:tr h="905125">
                <a:tc>
                  <a:txBody>
                    <a:bodyPr/>
                    <a:lstStyle/>
                    <a:p>
                      <a:pPr marL="76200" marR="0" lvl="0" indent="-76200" algn="l" rtl="0">
                        <a:lnSpc>
                          <a:spcPct val="90000"/>
                        </a:lnSpc>
                        <a:spcBef>
                          <a:spcPts val="0"/>
                        </a:spcBef>
                        <a:spcAft>
                          <a:spcPts val="0"/>
                        </a:spcAft>
                        <a:buClr>
                          <a:srgbClr val="000000"/>
                        </a:buClr>
                        <a:buSzPts val="1600"/>
                        <a:buFont typeface="Georgia"/>
                        <a:buNone/>
                      </a:pPr>
                      <a:r>
                        <a:rPr lang="en-GB" sz="1600" b="0" i="0" u="none" strike="noStrike" cap="none">
                          <a:solidFill>
                            <a:srgbClr val="000000"/>
                          </a:solidFill>
                          <a:latin typeface="Georgia"/>
                          <a:ea typeface="Georgia"/>
                          <a:cs typeface="Georgia"/>
                          <a:sym typeface="Georgia"/>
                        </a:rPr>
                        <a:t>Scientific theory lacking proof</a:t>
                      </a:r>
                      <a:endParaRPr sz="1000"/>
                    </a:p>
                  </a:txBody>
                  <a:tcPr marL="130625" marR="130625" marT="97975" marB="979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76200" marR="0" lvl="0" indent="-76200" algn="l" rtl="0">
                        <a:lnSpc>
                          <a:spcPct val="90000"/>
                        </a:lnSpc>
                        <a:spcBef>
                          <a:spcPts val="0"/>
                        </a:spcBef>
                        <a:spcAft>
                          <a:spcPts val="0"/>
                        </a:spcAft>
                        <a:buClr>
                          <a:srgbClr val="000000"/>
                        </a:buClr>
                        <a:buSzPts val="1600"/>
                        <a:buFont typeface="Georgia"/>
                        <a:buNone/>
                      </a:pPr>
                      <a:r>
                        <a:rPr lang="en-GB" sz="1600" b="0" i="0" u="none" strike="noStrike" cap="none">
                          <a:solidFill>
                            <a:srgbClr val="000000"/>
                          </a:solidFill>
                          <a:latin typeface="Georgia"/>
                          <a:ea typeface="Georgia"/>
                          <a:cs typeface="Georgia"/>
                          <a:sym typeface="Georgia"/>
                        </a:rPr>
                        <a:t>Literal sense of scripture to be followed</a:t>
                      </a:r>
                      <a:endParaRPr sz="1000"/>
                    </a:p>
                  </a:txBody>
                  <a:tcPr marL="130625" marR="130625" marT="97975" marB="979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885675">
                <a:tc>
                  <a:txBody>
                    <a:bodyPr/>
                    <a:lstStyle/>
                    <a:p>
                      <a:pPr marL="76200" marR="0" lvl="0" indent="-76200" algn="l" rtl="0">
                        <a:lnSpc>
                          <a:spcPct val="90000"/>
                        </a:lnSpc>
                        <a:spcBef>
                          <a:spcPts val="0"/>
                        </a:spcBef>
                        <a:spcAft>
                          <a:spcPts val="0"/>
                        </a:spcAft>
                        <a:buClr>
                          <a:srgbClr val="000000"/>
                        </a:buClr>
                        <a:buSzPts val="1600"/>
                        <a:buFont typeface="Georgia"/>
                        <a:buNone/>
                      </a:pPr>
                      <a:r>
                        <a:rPr lang="en-GB" sz="1600" b="0" i="0" u="none" strike="noStrike" cap="none">
                          <a:solidFill>
                            <a:srgbClr val="000000"/>
                          </a:solidFill>
                          <a:latin typeface="Georgia"/>
                          <a:ea typeface="Georgia"/>
                          <a:cs typeface="Georgia"/>
                          <a:sym typeface="Georgia"/>
                        </a:rPr>
                        <a:t>Proven scientific theory</a:t>
                      </a:r>
                      <a:endParaRPr sz="1000"/>
                    </a:p>
                  </a:txBody>
                  <a:tcPr marL="130625" marR="130625" marT="97975" marB="979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76200" marR="0" lvl="0" indent="-76200" algn="l" rtl="0">
                        <a:lnSpc>
                          <a:spcPct val="90000"/>
                        </a:lnSpc>
                        <a:spcBef>
                          <a:spcPts val="0"/>
                        </a:spcBef>
                        <a:spcAft>
                          <a:spcPts val="0"/>
                        </a:spcAft>
                        <a:buClr>
                          <a:srgbClr val="000000"/>
                        </a:buClr>
                        <a:buSzPts val="1600"/>
                        <a:buFont typeface="Georgia"/>
                        <a:buNone/>
                      </a:pPr>
                      <a:r>
                        <a:rPr lang="en-GB" sz="1600" b="0" i="0" u="none" strike="noStrike" cap="none">
                          <a:solidFill>
                            <a:srgbClr val="000000"/>
                          </a:solidFill>
                          <a:latin typeface="Georgia"/>
                          <a:ea typeface="Georgia"/>
                          <a:cs typeface="Georgia"/>
                          <a:sym typeface="Georgia"/>
                        </a:rPr>
                        <a:t>Scripture to be reinterpreted </a:t>
                      </a:r>
                      <a:r>
                        <a:rPr lang="en-GB" sz="1500" b="0" i="0" u="none" strike="noStrike" cap="none">
                          <a:solidFill>
                            <a:srgbClr val="000000"/>
                          </a:solidFill>
                          <a:latin typeface="Georgia"/>
                          <a:ea typeface="Georgia"/>
                          <a:cs typeface="Georgia"/>
                          <a:sym typeface="Georgia"/>
                        </a:rPr>
                        <a:t>(figurative sense)</a:t>
                      </a:r>
                      <a:endParaRPr sz="1000"/>
                    </a:p>
                  </a:txBody>
                  <a:tcPr marL="130625" marR="130625" marT="97975" marB="979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2"/>
        <p:cNvGrpSpPr/>
        <p:nvPr/>
      </p:nvGrpSpPr>
      <p:grpSpPr>
        <a:xfrm>
          <a:off x="0" y="0"/>
          <a:ext cx="0" cy="0"/>
          <a:chOff x="0" y="0"/>
          <a:chExt cx="0" cy="0"/>
        </a:xfrm>
      </p:grpSpPr>
      <p:sp>
        <p:nvSpPr>
          <p:cNvPr id="253" name="Google Shape;253;p33"/>
          <p:cNvSpPr txBox="1">
            <a:spLocks noGrp="1"/>
          </p:cNvSpPr>
          <p:nvPr>
            <p:ph type="title" idx="4294967295"/>
          </p:nvPr>
        </p:nvSpPr>
        <p:spPr>
          <a:xfrm>
            <a:off x="725760" y="418004"/>
            <a:ext cx="7809120" cy="414764"/>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58"/>
              </a:buClr>
              <a:buSzPts val="2300"/>
              <a:buFont typeface="Georgia"/>
              <a:buNone/>
            </a:pPr>
            <a:r>
              <a:rPr lang="en-GB" sz="2300" b="1" i="0" u="none" strike="noStrike" cap="none">
                <a:solidFill>
                  <a:srgbClr val="000058"/>
                </a:solidFill>
                <a:latin typeface="Georgia"/>
                <a:ea typeface="Georgia"/>
                <a:cs typeface="Georgia"/>
                <a:sym typeface="Georgia"/>
              </a:rPr>
              <a:t>Issue 2: What to do with apparent conflict – </a:t>
            </a:r>
            <a:r>
              <a:rPr lang="en-GB" sz="2000" b="1" i="0" u="none" strike="noStrike" cap="none">
                <a:solidFill>
                  <a:srgbClr val="000058"/>
                </a:solidFill>
                <a:latin typeface="Georgia"/>
                <a:ea typeface="Georgia"/>
                <a:cs typeface="Georgia"/>
                <a:sym typeface="Georgia"/>
              </a:rPr>
              <a:t>C</a:t>
            </a:r>
            <a:endParaRPr/>
          </a:p>
        </p:txBody>
      </p:sp>
      <p:sp>
        <p:nvSpPr>
          <p:cNvPr id="254" name="Google Shape;254;p33"/>
          <p:cNvSpPr txBox="1"/>
          <p:nvPr/>
        </p:nvSpPr>
        <p:spPr>
          <a:xfrm>
            <a:off x="478080" y="899734"/>
            <a:ext cx="6204960" cy="1278854"/>
          </a:xfrm>
          <a:prstGeom prst="rect">
            <a:avLst/>
          </a:prstGeom>
          <a:noFill/>
          <a:ln>
            <a:noFill/>
          </a:ln>
        </p:spPr>
        <p:txBody>
          <a:bodyPr spcFirstLastPara="1" wrap="square" lIns="74825" tIns="37425" rIns="74825" bIns="37425" anchor="t" anchorCtr="0">
            <a:noAutofit/>
          </a:bodyPr>
          <a:lstStyle/>
          <a:p>
            <a:pPr marL="88900" marR="0" lvl="0" indent="-88900" algn="l" rtl="0">
              <a:lnSpc>
                <a:spcPct val="115000"/>
              </a:lnSpc>
              <a:spcBef>
                <a:spcPts val="0"/>
              </a:spcBef>
              <a:spcAft>
                <a:spcPts val="0"/>
              </a:spcAft>
              <a:buClr>
                <a:srgbClr val="FF0000"/>
              </a:buClr>
              <a:buSzPts val="2100"/>
              <a:buFont typeface="Georgia"/>
              <a:buNone/>
            </a:pPr>
            <a:r>
              <a:rPr lang="en-GB" sz="2100" b="1" i="0" u="none">
                <a:solidFill>
                  <a:srgbClr val="FF0000"/>
                </a:solidFill>
                <a:latin typeface="Georgia"/>
                <a:ea typeface="Georgia"/>
                <a:cs typeface="Georgia"/>
                <a:sym typeface="Georgia"/>
              </a:rPr>
              <a:t>The Problem: </a:t>
            </a:r>
            <a:r>
              <a:rPr lang="en-GB" sz="2100" b="0" i="0" u="none">
                <a:solidFill>
                  <a:srgbClr val="000000"/>
                </a:solidFill>
                <a:latin typeface="Georgia"/>
                <a:ea typeface="Georgia"/>
                <a:cs typeface="Georgia"/>
                <a:sym typeface="Georgia"/>
              </a:rPr>
              <a:t>Galileo has no </a:t>
            </a:r>
            <a:r>
              <a:rPr lang="en-GB" sz="2100" b="0" i="0" u="sng">
                <a:solidFill>
                  <a:srgbClr val="000000"/>
                </a:solidFill>
                <a:latin typeface="Georgia"/>
                <a:ea typeface="Georgia"/>
                <a:cs typeface="Georgia"/>
                <a:sym typeface="Georgia"/>
              </a:rPr>
              <a:t>proof</a:t>
            </a:r>
            <a:r>
              <a:rPr lang="en-GB" sz="2100" b="0" i="0" u="none">
                <a:solidFill>
                  <a:srgbClr val="000000"/>
                </a:solidFill>
                <a:latin typeface="Georgia"/>
                <a:ea typeface="Georgia"/>
                <a:cs typeface="Georgia"/>
                <a:sym typeface="Georgia"/>
              </a:rPr>
              <a:t> of the Copernican theory, </a:t>
            </a:r>
            <a:endParaRPr sz="1200"/>
          </a:p>
          <a:p>
            <a:pPr marL="88900" marR="0" lvl="0" indent="-88900" algn="l" rtl="0">
              <a:lnSpc>
                <a:spcPct val="115000"/>
              </a:lnSpc>
              <a:spcBef>
                <a:spcPts val="1200"/>
              </a:spcBef>
              <a:spcAft>
                <a:spcPts val="0"/>
              </a:spcAft>
              <a:buClr>
                <a:srgbClr val="000000"/>
              </a:buClr>
              <a:buSzPts val="2100"/>
              <a:buFont typeface="Georgia"/>
              <a:buNone/>
            </a:pPr>
            <a:r>
              <a:rPr lang="en-GB" sz="2100" b="0" i="0" u="none">
                <a:solidFill>
                  <a:srgbClr val="000000"/>
                </a:solidFill>
                <a:latin typeface="Georgia"/>
                <a:ea typeface="Georgia"/>
                <a:cs typeface="Georgia"/>
                <a:sym typeface="Georgia"/>
              </a:rPr>
              <a:t>because there exists another theory that is </a:t>
            </a:r>
            <a:endParaRPr sz="1200"/>
          </a:p>
          <a:p>
            <a:pPr marL="88900" marR="0" lvl="0" indent="-88900" algn="l" rtl="0">
              <a:lnSpc>
                <a:spcPct val="115000"/>
              </a:lnSpc>
              <a:spcBef>
                <a:spcPts val="700"/>
              </a:spcBef>
              <a:spcAft>
                <a:spcPts val="0"/>
              </a:spcAft>
              <a:buClr>
                <a:srgbClr val="000000"/>
              </a:buClr>
              <a:buSzPts val="2100"/>
              <a:buFont typeface="Georgia"/>
              <a:buNone/>
            </a:pPr>
            <a:r>
              <a:rPr lang="en-GB" sz="2100" b="0" i="0" u="none">
                <a:solidFill>
                  <a:srgbClr val="000000"/>
                </a:solidFill>
                <a:latin typeface="Georgia"/>
                <a:ea typeface="Georgia"/>
                <a:cs typeface="Georgia"/>
                <a:sym typeface="Georgia"/>
              </a:rPr>
              <a:t>both</a:t>
            </a:r>
            <a:endParaRPr sz="1200"/>
          </a:p>
          <a:p>
            <a:pPr marL="88900" marR="0" lvl="0" indent="-88900" algn="l" rtl="0">
              <a:lnSpc>
                <a:spcPct val="115000"/>
              </a:lnSpc>
              <a:spcBef>
                <a:spcPts val="700"/>
              </a:spcBef>
              <a:spcAft>
                <a:spcPts val="0"/>
              </a:spcAft>
              <a:buClr>
                <a:srgbClr val="000000"/>
              </a:buClr>
              <a:buSzPts val="2100"/>
              <a:buFont typeface="Georgia"/>
              <a:buNone/>
            </a:pPr>
            <a:r>
              <a:rPr lang="en-GB" sz="2100" b="0" i="0" u="none">
                <a:solidFill>
                  <a:srgbClr val="000000"/>
                </a:solidFill>
                <a:latin typeface="Georgia"/>
                <a:ea typeface="Georgia"/>
                <a:cs typeface="Georgia"/>
                <a:sym typeface="Georgia"/>
              </a:rPr>
              <a:t>(a) consistent with the new (telescopic) evidence, </a:t>
            </a:r>
            <a:endParaRPr sz="1200"/>
          </a:p>
          <a:p>
            <a:pPr marL="88900" marR="0" lvl="0" indent="-88900" algn="l" rtl="0">
              <a:lnSpc>
                <a:spcPct val="115000"/>
              </a:lnSpc>
              <a:spcBef>
                <a:spcPts val="700"/>
              </a:spcBef>
              <a:spcAft>
                <a:spcPts val="0"/>
              </a:spcAft>
              <a:buClr>
                <a:srgbClr val="000000"/>
              </a:buClr>
              <a:buSzPts val="2100"/>
              <a:buFont typeface="Georgia"/>
              <a:buNone/>
            </a:pPr>
            <a:r>
              <a:rPr lang="en-GB" sz="2100" b="0" i="0" u="none">
                <a:solidFill>
                  <a:srgbClr val="000000"/>
                </a:solidFill>
                <a:latin typeface="Georgia"/>
                <a:ea typeface="Georgia"/>
                <a:cs typeface="Georgia"/>
                <a:sym typeface="Georgia"/>
              </a:rPr>
              <a:t>and</a:t>
            </a:r>
            <a:endParaRPr sz="1200"/>
          </a:p>
          <a:p>
            <a:pPr marL="88900" marR="0" lvl="0" indent="-88900" algn="l" rtl="0">
              <a:lnSpc>
                <a:spcPct val="115000"/>
              </a:lnSpc>
              <a:spcBef>
                <a:spcPts val="700"/>
              </a:spcBef>
              <a:spcAft>
                <a:spcPts val="0"/>
              </a:spcAft>
              <a:buClr>
                <a:srgbClr val="000000"/>
              </a:buClr>
              <a:buSzPts val="2100"/>
              <a:buFont typeface="Georgia"/>
              <a:buNone/>
            </a:pPr>
            <a:r>
              <a:rPr lang="en-GB" sz="2100" b="0" i="0" u="none">
                <a:solidFill>
                  <a:srgbClr val="000000"/>
                </a:solidFill>
                <a:latin typeface="Georgia"/>
                <a:ea typeface="Georgia"/>
                <a:cs typeface="Georgia"/>
                <a:sym typeface="Georgia"/>
              </a:rPr>
              <a:t>(b) consistent with a literal interpretation of Scripture.</a:t>
            </a:r>
            <a:endParaRPr sz="1200"/>
          </a:p>
        </p:txBody>
      </p:sp>
      <p:pic>
        <p:nvPicPr>
          <p:cNvPr id="255" name="Google Shape;255;p33"/>
          <p:cNvPicPr preferRelativeResize="0"/>
          <p:nvPr/>
        </p:nvPicPr>
        <p:blipFill rotWithShape="1">
          <a:blip r:embed="rId4">
            <a:alphaModFix/>
          </a:blip>
          <a:srcRect l="17649" t="3044" r="24591" b="45065"/>
          <a:stretch/>
        </p:blipFill>
        <p:spPr>
          <a:xfrm>
            <a:off x="6899040" y="1088754"/>
            <a:ext cx="1602720" cy="1363103"/>
          </a:xfrm>
          <a:prstGeom prst="rect">
            <a:avLst/>
          </a:prstGeom>
          <a:noFill/>
          <a:ln>
            <a:noFill/>
          </a:ln>
        </p:spPr>
      </p:pic>
      <p:sp>
        <p:nvSpPr>
          <p:cNvPr id="256" name="Google Shape;256;p33"/>
          <p:cNvSpPr txBox="1"/>
          <p:nvPr/>
        </p:nvSpPr>
        <p:spPr>
          <a:xfrm>
            <a:off x="6913440" y="2580391"/>
            <a:ext cx="1795680" cy="37479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Galileo Galilei </a:t>
            </a:r>
            <a:endParaRPr sz="1200"/>
          </a:p>
          <a:p>
            <a:pPr marL="0" marR="0" lvl="0" indent="0" algn="ctr" rtl="0">
              <a:lnSpc>
                <a:spcPct val="115000"/>
              </a:lnSpc>
              <a:spcBef>
                <a:spcPts val="20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(1564–1642)</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2"/>
        <p:cNvGrpSpPr/>
        <p:nvPr/>
      </p:nvGrpSpPr>
      <p:grpSpPr>
        <a:xfrm>
          <a:off x="0" y="0"/>
          <a:ext cx="0" cy="0"/>
          <a:chOff x="0" y="0"/>
          <a:chExt cx="0" cy="0"/>
        </a:xfrm>
      </p:grpSpPr>
      <p:sp>
        <p:nvSpPr>
          <p:cNvPr id="263" name="Google Shape;263;p34"/>
          <p:cNvSpPr txBox="1">
            <a:spLocks noGrp="1"/>
          </p:cNvSpPr>
          <p:nvPr>
            <p:ph type="title" idx="4294967295"/>
          </p:nvPr>
        </p:nvSpPr>
        <p:spPr>
          <a:xfrm>
            <a:off x="725760" y="418004"/>
            <a:ext cx="7809120" cy="414764"/>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58"/>
              </a:buClr>
              <a:buSzPts val="2300"/>
              <a:buFont typeface="Georgia"/>
              <a:buNone/>
            </a:pPr>
            <a:r>
              <a:rPr lang="en-GB" sz="2300" b="1" i="0" u="none" strike="noStrike" cap="none">
                <a:solidFill>
                  <a:srgbClr val="000058"/>
                </a:solidFill>
                <a:latin typeface="Georgia"/>
                <a:ea typeface="Georgia"/>
                <a:cs typeface="Georgia"/>
                <a:sym typeface="Georgia"/>
              </a:rPr>
              <a:t>Issue 2: What to do with apparent conflict – </a:t>
            </a:r>
            <a:r>
              <a:rPr lang="en-GB" sz="2000" b="1" i="0" u="none" strike="noStrike" cap="none">
                <a:solidFill>
                  <a:srgbClr val="000058"/>
                </a:solidFill>
                <a:latin typeface="Georgia"/>
                <a:ea typeface="Georgia"/>
                <a:cs typeface="Georgia"/>
                <a:sym typeface="Georgia"/>
              </a:rPr>
              <a:t>D</a:t>
            </a:r>
            <a:endParaRPr/>
          </a:p>
        </p:txBody>
      </p:sp>
      <p:sp>
        <p:nvSpPr>
          <p:cNvPr id="264" name="Google Shape;264;p34"/>
          <p:cNvSpPr txBox="1"/>
          <p:nvPr/>
        </p:nvSpPr>
        <p:spPr>
          <a:xfrm>
            <a:off x="6857280" y="2571750"/>
            <a:ext cx="1795680" cy="37479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Tycho Brahe</a:t>
            </a:r>
            <a:endParaRPr sz="1200"/>
          </a:p>
          <a:p>
            <a:pPr marL="0" marR="0" lvl="0" indent="0" algn="ctr" rtl="0">
              <a:lnSpc>
                <a:spcPct val="115000"/>
              </a:lnSpc>
              <a:spcBef>
                <a:spcPts val="20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(1546–1601)</a:t>
            </a:r>
            <a:endParaRPr sz="1200"/>
          </a:p>
        </p:txBody>
      </p:sp>
      <p:pic>
        <p:nvPicPr>
          <p:cNvPr id="265" name="Google Shape;265;p34"/>
          <p:cNvPicPr preferRelativeResize="0"/>
          <p:nvPr/>
        </p:nvPicPr>
        <p:blipFill rotWithShape="1">
          <a:blip r:embed="rId4">
            <a:alphaModFix/>
          </a:blip>
          <a:srcRect t="6686" r="12878" b="19996"/>
          <a:stretch/>
        </p:blipFill>
        <p:spPr>
          <a:xfrm>
            <a:off x="7021440" y="1101716"/>
            <a:ext cx="1468800" cy="1346901"/>
          </a:xfrm>
          <a:prstGeom prst="rect">
            <a:avLst/>
          </a:prstGeom>
          <a:noFill/>
          <a:ln>
            <a:noFill/>
          </a:ln>
        </p:spPr>
      </p:pic>
      <p:pic>
        <p:nvPicPr>
          <p:cNvPr id="266" name="Google Shape;266;p34"/>
          <p:cNvPicPr preferRelativeResize="0"/>
          <p:nvPr/>
        </p:nvPicPr>
        <p:blipFill rotWithShape="1">
          <a:blip r:embed="rId5">
            <a:alphaModFix/>
          </a:blip>
          <a:srcRect/>
          <a:stretch/>
        </p:blipFill>
        <p:spPr>
          <a:xfrm>
            <a:off x="653760" y="933218"/>
            <a:ext cx="4805424" cy="368750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2"/>
        <p:cNvGrpSpPr/>
        <p:nvPr/>
      </p:nvGrpSpPr>
      <p:grpSpPr>
        <a:xfrm>
          <a:off x="0" y="0"/>
          <a:ext cx="0" cy="0"/>
          <a:chOff x="0" y="0"/>
          <a:chExt cx="0" cy="0"/>
        </a:xfrm>
      </p:grpSpPr>
      <p:sp>
        <p:nvSpPr>
          <p:cNvPr id="273" name="Google Shape;273;p35"/>
          <p:cNvSpPr txBox="1">
            <a:spLocks noGrp="1"/>
          </p:cNvSpPr>
          <p:nvPr>
            <p:ph type="title" idx="4294967295"/>
          </p:nvPr>
        </p:nvSpPr>
        <p:spPr>
          <a:xfrm>
            <a:off x="783360" y="369399"/>
            <a:ext cx="7809120" cy="414764"/>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58"/>
              </a:buClr>
              <a:buSzPts val="2300"/>
              <a:buFont typeface="Georgia"/>
              <a:buNone/>
            </a:pPr>
            <a:r>
              <a:rPr lang="en-GB" sz="2300" b="1" i="0" u="none" strike="noStrike" cap="none">
                <a:solidFill>
                  <a:srgbClr val="000058"/>
                </a:solidFill>
                <a:latin typeface="Georgia"/>
                <a:ea typeface="Georgia"/>
                <a:cs typeface="Georgia"/>
                <a:sym typeface="Georgia"/>
              </a:rPr>
              <a:t>Issue 2: What to do with apparent conflict – </a:t>
            </a:r>
            <a:r>
              <a:rPr lang="en-GB" sz="2000" b="1" i="0" u="none" strike="noStrike" cap="none">
                <a:solidFill>
                  <a:srgbClr val="000058"/>
                </a:solidFill>
                <a:latin typeface="Georgia"/>
                <a:ea typeface="Georgia"/>
                <a:cs typeface="Georgia"/>
                <a:sym typeface="Georgia"/>
              </a:rPr>
              <a:t>D</a:t>
            </a:r>
            <a:endParaRPr/>
          </a:p>
        </p:txBody>
      </p:sp>
      <p:sp>
        <p:nvSpPr>
          <p:cNvPr id="274" name="Google Shape;274;p35"/>
          <p:cNvSpPr txBox="1"/>
          <p:nvPr/>
        </p:nvSpPr>
        <p:spPr>
          <a:xfrm>
            <a:off x="653760" y="857610"/>
            <a:ext cx="6204960" cy="2722966"/>
          </a:xfrm>
          <a:prstGeom prst="rect">
            <a:avLst/>
          </a:prstGeom>
          <a:noFill/>
          <a:ln>
            <a:noFill/>
          </a:ln>
        </p:spPr>
        <p:txBody>
          <a:bodyPr spcFirstLastPara="1" wrap="square" lIns="74825" tIns="37425" rIns="74825" bIns="37425" anchor="t" anchorCtr="0">
            <a:noAutofit/>
          </a:bodyPr>
          <a:lstStyle/>
          <a:p>
            <a:pPr marL="88900" marR="0" lvl="0" indent="-88900" algn="l" rtl="0">
              <a:lnSpc>
                <a:spcPct val="115000"/>
              </a:lnSpc>
              <a:spcBef>
                <a:spcPts val="0"/>
              </a:spcBef>
              <a:spcAft>
                <a:spcPts val="0"/>
              </a:spcAft>
              <a:buClr>
                <a:srgbClr val="000000"/>
              </a:buClr>
              <a:buSzPts val="2100"/>
              <a:buFont typeface="Georgia"/>
              <a:buNone/>
            </a:pPr>
            <a:r>
              <a:rPr lang="en-GB" sz="2100" b="0" i="0" u="none">
                <a:solidFill>
                  <a:srgbClr val="000000"/>
                </a:solidFill>
                <a:latin typeface="Georgia"/>
                <a:ea typeface="Georgia"/>
                <a:cs typeface="Georgia"/>
                <a:sym typeface="Georgia"/>
              </a:rPr>
              <a:t>So Galileo appeals to a further principle, a </a:t>
            </a:r>
            <a:r>
              <a:rPr lang="en-GB" sz="2100" b="1" i="0" u="none">
                <a:solidFill>
                  <a:srgbClr val="000000"/>
                </a:solidFill>
                <a:latin typeface="Georgia"/>
                <a:ea typeface="Georgia"/>
                <a:cs typeface="Georgia"/>
                <a:sym typeface="Georgia"/>
              </a:rPr>
              <a:t>Principle of Prudence</a:t>
            </a:r>
            <a:r>
              <a:rPr lang="en-GB" sz="2100" b="0" i="0" u="none">
                <a:solidFill>
                  <a:srgbClr val="000000"/>
                </a:solidFill>
                <a:latin typeface="Georgia"/>
                <a:ea typeface="Georgia"/>
                <a:cs typeface="Georgia"/>
                <a:sym typeface="Georgia"/>
              </a:rPr>
              <a:t>: </a:t>
            </a:r>
            <a:endParaRPr sz="1200"/>
          </a:p>
          <a:p>
            <a:pPr marL="88900" marR="0" lvl="0" indent="-88900" algn="l" rtl="0">
              <a:lnSpc>
                <a:spcPct val="115000"/>
              </a:lnSpc>
              <a:spcBef>
                <a:spcPts val="700"/>
              </a:spcBef>
              <a:spcAft>
                <a:spcPts val="0"/>
              </a:spcAft>
              <a:buClr>
                <a:srgbClr val="000000"/>
              </a:buClr>
              <a:buSzPts val="2000"/>
              <a:buFont typeface="Georgia"/>
              <a:buNone/>
            </a:pPr>
            <a:r>
              <a:rPr lang="en-GB" sz="2000" b="0" i="0" u="none">
                <a:solidFill>
                  <a:srgbClr val="000000"/>
                </a:solidFill>
                <a:latin typeface="Georgia"/>
                <a:ea typeface="Georgia"/>
                <a:cs typeface="Georgia"/>
                <a:sym typeface="Georgia"/>
              </a:rPr>
              <a:t>‘</a:t>
            </a:r>
            <a:r>
              <a:rPr lang="en-GB" sz="2000" b="0" i="0" u="none">
                <a:solidFill>
                  <a:srgbClr val="000058"/>
                </a:solidFill>
                <a:latin typeface="Georgia"/>
                <a:ea typeface="Georgia"/>
                <a:cs typeface="Georgia"/>
                <a:sym typeface="Georgia"/>
              </a:rPr>
              <a:t>I should think it would be very prudent not to allow anyone to commit and in a way oblige scriptural passages to have to maintain the truth of any physical conclusions </a:t>
            </a:r>
            <a:endParaRPr sz="1200"/>
          </a:p>
          <a:p>
            <a:pPr marL="88900" marR="0" lvl="0" indent="-88900" algn="l" rtl="0">
              <a:lnSpc>
                <a:spcPct val="115000"/>
              </a:lnSpc>
              <a:spcBef>
                <a:spcPts val="0"/>
              </a:spcBef>
              <a:spcAft>
                <a:spcPts val="0"/>
              </a:spcAft>
              <a:buClr>
                <a:srgbClr val="000058"/>
              </a:buClr>
              <a:buSzPts val="2000"/>
              <a:buFont typeface="Georgia"/>
              <a:buNone/>
            </a:pPr>
            <a:r>
              <a:rPr lang="en-GB" sz="2000" b="0" i="0" u="none">
                <a:solidFill>
                  <a:srgbClr val="000058"/>
                </a:solidFill>
                <a:latin typeface="Georgia"/>
                <a:ea typeface="Georgia"/>
                <a:cs typeface="Georgia"/>
                <a:sym typeface="Georgia"/>
              </a:rPr>
              <a:t>whose contrary could ever be proven to us by the senses and demonstrative and necessary reasons.</a:t>
            </a:r>
            <a:r>
              <a:rPr lang="en-GB" sz="2000" b="0" i="0" u="none">
                <a:solidFill>
                  <a:srgbClr val="000000"/>
                </a:solidFill>
                <a:latin typeface="Georgia"/>
                <a:ea typeface="Georgia"/>
                <a:cs typeface="Georgia"/>
                <a:sym typeface="Georgia"/>
              </a:rPr>
              <a:t>’</a:t>
            </a:r>
            <a:r>
              <a:rPr lang="en-GB" sz="1500" b="0" i="0" u="none">
                <a:solidFill>
                  <a:srgbClr val="000000"/>
                </a:solidFill>
                <a:latin typeface="Georgia"/>
                <a:ea typeface="Georgia"/>
                <a:cs typeface="Georgia"/>
                <a:sym typeface="Georgia"/>
              </a:rPr>
              <a:t> </a:t>
            </a:r>
            <a:endParaRPr sz="1200"/>
          </a:p>
        </p:txBody>
      </p:sp>
      <p:pic>
        <p:nvPicPr>
          <p:cNvPr id="275" name="Google Shape;275;p35"/>
          <p:cNvPicPr preferRelativeResize="0"/>
          <p:nvPr/>
        </p:nvPicPr>
        <p:blipFill rotWithShape="1">
          <a:blip r:embed="rId4">
            <a:alphaModFix/>
          </a:blip>
          <a:srcRect l="17649" t="3044" r="24591" b="45065"/>
          <a:stretch/>
        </p:blipFill>
        <p:spPr>
          <a:xfrm>
            <a:off x="7068960" y="979663"/>
            <a:ext cx="1584000" cy="1346901"/>
          </a:xfrm>
          <a:prstGeom prst="rect">
            <a:avLst/>
          </a:prstGeom>
          <a:noFill/>
          <a:ln>
            <a:noFill/>
          </a:ln>
        </p:spPr>
      </p:pic>
      <p:sp>
        <p:nvSpPr>
          <p:cNvPr id="276" name="Google Shape;276;p35"/>
          <p:cNvSpPr txBox="1"/>
          <p:nvPr/>
        </p:nvSpPr>
        <p:spPr>
          <a:xfrm>
            <a:off x="7021440" y="2442136"/>
            <a:ext cx="1795680" cy="37479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Galileo Galilei </a:t>
            </a:r>
            <a:endParaRPr sz="1200"/>
          </a:p>
          <a:p>
            <a:pPr marL="0" marR="0" lvl="0" indent="0" algn="ctr" rtl="0">
              <a:lnSpc>
                <a:spcPct val="115000"/>
              </a:lnSpc>
              <a:spcBef>
                <a:spcPts val="20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(1564–1642)</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2"/>
        <p:cNvGrpSpPr/>
        <p:nvPr/>
      </p:nvGrpSpPr>
      <p:grpSpPr>
        <a:xfrm>
          <a:off x="0" y="0"/>
          <a:ext cx="0" cy="0"/>
          <a:chOff x="0" y="0"/>
          <a:chExt cx="0" cy="0"/>
        </a:xfrm>
      </p:grpSpPr>
      <p:sp>
        <p:nvSpPr>
          <p:cNvPr id="283" name="Google Shape;283;p36"/>
          <p:cNvSpPr txBox="1">
            <a:spLocks noGrp="1"/>
          </p:cNvSpPr>
          <p:nvPr>
            <p:ph type="title" idx="4294967295"/>
          </p:nvPr>
        </p:nvSpPr>
        <p:spPr>
          <a:xfrm>
            <a:off x="783360" y="369399"/>
            <a:ext cx="7809120" cy="414764"/>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000058"/>
              </a:buClr>
              <a:buSzPts val="2300"/>
              <a:buFont typeface="Georgia"/>
              <a:buNone/>
            </a:pPr>
            <a:r>
              <a:rPr lang="en-GB" sz="2300" b="1" i="0" u="none" strike="noStrike" cap="none">
                <a:solidFill>
                  <a:srgbClr val="000058"/>
                </a:solidFill>
                <a:latin typeface="Georgia"/>
                <a:ea typeface="Georgia"/>
                <a:cs typeface="Georgia"/>
                <a:sym typeface="Georgia"/>
              </a:rPr>
              <a:t>Issue 2: What to do with apparent conflict – </a:t>
            </a:r>
            <a:r>
              <a:rPr lang="en-GB" sz="2000" b="1" i="0" u="none" strike="noStrike" cap="none">
                <a:solidFill>
                  <a:srgbClr val="000058"/>
                </a:solidFill>
                <a:latin typeface="Georgia"/>
                <a:ea typeface="Georgia"/>
                <a:cs typeface="Georgia"/>
                <a:sym typeface="Georgia"/>
              </a:rPr>
              <a:t>E</a:t>
            </a:r>
            <a:endParaRPr/>
          </a:p>
        </p:txBody>
      </p:sp>
      <p:pic>
        <p:nvPicPr>
          <p:cNvPr id="284" name="Google Shape;284;p36"/>
          <p:cNvPicPr preferRelativeResize="0"/>
          <p:nvPr/>
        </p:nvPicPr>
        <p:blipFill rotWithShape="1">
          <a:blip r:embed="rId4">
            <a:alphaModFix/>
          </a:blip>
          <a:srcRect l="17649" t="3044" r="24591" b="45065"/>
          <a:stretch/>
        </p:blipFill>
        <p:spPr>
          <a:xfrm>
            <a:off x="7068960" y="979663"/>
            <a:ext cx="1584000" cy="1346901"/>
          </a:xfrm>
          <a:prstGeom prst="rect">
            <a:avLst/>
          </a:prstGeom>
          <a:noFill/>
          <a:ln>
            <a:noFill/>
          </a:ln>
        </p:spPr>
      </p:pic>
      <p:sp>
        <p:nvSpPr>
          <p:cNvPr id="285" name="Google Shape;285;p36"/>
          <p:cNvSpPr txBox="1"/>
          <p:nvPr/>
        </p:nvSpPr>
        <p:spPr>
          <a:xfrm>
            <a:off x="7021440" y="2442136"/>
            <a:ext cx="1795680" cy="37479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Galileo Galilei </a:t>
            </a:r>
            <a:endParaRPr sz="1200"/>
          </a:p>
          <a:p>
            <a:pPr marL="0" marR="0" lvl="0" indent="0" algn="ctr" rtl="0">
              <a:lnSpc>
                <a:spcPct val="115000"/>
              </a:lnSpc>
              <a:spcBef>
                <a:spcPts val="20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(1564–1642)</a:t>
            </a:r>
            <a:endParaRPr sz="1200"/>
          </a:p>
        </p:txBody>
      </p:sp>
      <p:graphicFrame>
        <p:nvGraphicFramePr>
          <p:cNvPr id="286" name="Google Shape;286;p36"/>
          <p:cNvGraphicFramePr/>
          <p:nvPr/>
        </p:nvGraphicFramePr>
        <p:xfrm>
          <a:off x="2066400" y="1504598"/>
          <a:ext cx="3000000" cy="3000000"/>
        </p:xfrm>
        <a:graphic>
          <a:graphicData uri="http://schemas.openxmlformats.org/drawingml/2006/table">
            <a:tbl>
              <a:tblPr>
                <a:noFill/>
                <a:tableStyleId>{E8554D13-B2B4-4B40-8E38-C022A3138FA6}</a:tableStyleId>
              </a:tblPr>
              <a:tblGrid>
                <a:gridCol w="2302525">
                  <a:extLst>
                    <a:ext uri="{9D8B030D-6E8A-4147-A177-3AD203B41FA5}">
                      <a16:colId xmlns:a16="http://schemas.microsoft.com/office/drawing/2014/main" val="20000"/>
                    </a:ext>
                  </a:extLst>
                </a:gridCol>
                <a:gridCol w="2302525">
                  <a:extLst>
                    <a:ext uri="{9D8B030D-6E8A-4147-A177-3AD203B41FA5}">
                      <a16:colId xmlns:a16="http://schemas.microsoft.com/office/drawing/2014/main" val="20001"/>
                    </a:ext>
                  </a:extLst>
                </a:gridCol>
              </a:tblGrid>
              <a:tr h="905125">
                <a:tc>
                  <a:txBody>
                    <a:bodyPr/>
                    <a:lstStyle/>
                    <a:p>
                      <a:pPr marL="76200" marR="0" lvl="0" indent="-76200" algn="l" rtl="0">
                        <a:lnSpc>
                          <a:spcPct val="90000"/>
                        </a:lnSpc>
                        <a:spcBef>
                          <a:spcPts val="0"/>
                        </a:spcBef>
                        <a:spcAft>
                          <a:spcPts val="0"/>
                        </a:spcAft>
                        <a:buClr>
                          <a:srgbClr val="000000"/>
                        </a:buClr>
                        <a:buSzPts val="1600"/>
                        <a:buFont typeface="Georgia"/>
                        <a:buNone/>
                      </a:pPr>
                      <a:r>
                        <a:rPr lang="en-GB" sz="1600" b="0" i="0" u="none" strike="noStrike" cap="none">
                          <a:solidFill>
                            <a:srgbClr val="000000"/>
                          </a:solidFill>
                          <a:latin typeface="Georgia"/>
                          <a:ea typeface="Georgia"/>
                          <a:cs typeface="Georgia"/>
                          <a:sym typeface="Georgia"/>
                        </a:rPr>
                        <a:t>Scientific theory lacking proof</a:t>
                      </a:r>
                      <a:endParaRPr sz="1000"/>
                    </a:p>
                  </a:txBody>
                  <a:tcPr marL="130625" marR="130625" marT="97975" marB="979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76200" marR="0" lvl="0" indent="-76200" algn="l" rtl="0">
                        <a:lnSpc>
                          <a:spcPct val="90000"/>
                        </a:lnSpc>
                        <a:spcBef>
                          <a:spcPts val="0"/>
                        </a:spcBef>
                        <a:spcAft>
                          <a:spcPts val="0"/>
                        </a:spcAft>
                        <a:buClr>
                          <a:srgbClr val="000000"/>
                        </a:buClr>
                        <a:buSzPts val="1600"/>
                        <a:buFont typeface="Georgia"/>
                        <a:buNone/>
                      </a:pPr>
                      <a:r>
                        <a:rPr lang="en-GB" sz="1600" b="0" i="0" u="none" strike="noStrike" cap="none">
                          <a:solidFill>
                            <a:srgbClr val="000000"/>
                          </a:solidFill>
                          <a:latin typeface="Georgia"/>
                          <a:ea typeface="Georgia"/>
                          <a:cs typeface="Georgia"/>
                          <a:sym typeface="Georgia"/>
                        </a:rPr>
                        <a:t>Literal sense of scripture to be followed</a:t>
                      </a:r>
                      <a:endParaRPr sz="1000"/>
                    </a:p>
                  </a:txBody>
                  <a:tcPr marL="130625" marR="130625" marT="97975" marB="979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68575">
                <a:tc>
                  <a:txBody>
                    <a:bodyPr/>
                    <a:lstStyle/>
                    <a:p>
                      <a:pPr marL="76200" marR="0" lvl="0" indent="-76200" algn="l" rtl="0">
                        <a:lnSpc>
                          <a:spcPct val="90000"/>
                        </a:lnSpc>
                        <a:spcBef>
                          <a:spcPts val="0"/>
                        </a:spcBef>
                        <a:spcAft>
                          <a:spcPts val="0"/>
                        </a:spcAft>
                        <a:buClr>
                          <a:srgbClr val="000000"/>
                        </a:buClr>
                        <a:buSzPts val="1600"/>
                        <a:buFont typeface="Georgia"/>
                        <a:buNone/>
                      </a:pPr>
                      <a:r>
                        <a:rPr lang="en-GB" sz="1600" b="0" i="0" u="none" strike="noStrike" cap="none">
                          <a:solidFill>
                            <a:srgbClr val="000000"/>
                          </a:solidFill>
                          <a:latin typeface="Georgia"/>
                          <a:ea typeface="Georgia"/>
                          <a:cs typeface="Georgia"/>
                          <a:sym typeface="Georgia"/>
                        </a:rPr>
                        <a:t>Proven scientific theory</a:t>
                      </a:r>
                      <a:endParaRPr sz="1000"/>
                    </a:p>
                  </a:txBody>
                  <a:tcPr marL="130625" marR="130625" marT="97975" marB="979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rowSpan="2">
                  <a:txBody>
                    <a:bodyPr/>
                    <a:lstStyle/>
                    <a:p>
                      <a:pPr marL="76200" marR="0" lvl="0" indent="-76200" algn="l" rtl="0">
                        <a:lnSpc>
                          <a:spcPct val="90000"/>
                        </a:lnSpc>
                        <a:spcBef>
                          <a:spcPts val="0"/>
                        </a:spcBef>
                        <a:spcAft>
                          <a:spcPts val="0"/>
                        </a:spcAft>
                        <a:buClr>
                          <a:srgbClr val="FFFFFF"/>
                        </a:buClr>
                        <a:buSzPts val="1600"/>
                        <a:buFont typeface="Times New Roman"/>
                        <a:buNone/>
                      </a:pPr>
                      <a:endParaRPr sz="1600" b="0" i="0" u="none" strike="noStrike" cap="none">
                        <a:solidFill>
                          <a:srgbClr val="000000"/>
                        </a:solidFill>
                        <a:latin typeface="Georgia"/>
                        <a:ea typeface="Georgia"/>
                        <a:cs typeface="Georgia"/>
                        <a:sym typeface="Georgia"/>
                      </a:endParaRPr>
                    </a:p>
                    <a:p>
                      <a:pPr marL="76200" marR="0" lvl="0" indent="-76200" algn="l" rtl="0">
                        <a:lnSpc>
                          <a:spcPct val="104000"/>
                        </a:lnSpc>
                        <a:spcBef>
                          <a:spcPts val="0"/>
                        </a:spcBef>
                        <a:spcAft>
                          <a:spcPts val="0"/>
                        </a:spcAft>
                        <a:buClr>
                          <a:srgbClr val="000000"/>
                        </a:buClr>
                        <a:buSzPts val="1600"/>
                        <a:buFont typeface="Georgia"/>
                        <a:buNone/>
                      </a:pPr>
                      <a:r>
                        <a:rPr lang="en-GB" sz="1600" b="0" i="0" u="none" strike="noStrike" cap="none">
                          <a:solidFill>
                            <a:srgbClr val="000000"/>
                          </a:solidFill>
                          <a:latin typeface="Georgia"/>
                          <a:ea typeface="Georgia"/>
                          <a:cs typeface="Georgia"/>
                          <a:sym typeface="Georgia"/>
                        </a:rPr>
                        <a:t>Scripture to be reinterpreted </a:t>
                      </a:r>
                      <a:r>
                        <a:rPr lang="en-GB" sz="1500" b="0" i="0" u="none" strike="noStrike" cap="none">
                          <a:solidFill>
                            <a:srgbClr val="000000"/>
                          </a:solidFill>
                          <a:latin typeface="Georgia"/>
                          <a:ea typeface="Georgia"/>
                          <a:cs typeface="Georgia"/>
                          <a:sym typeface="Georgia"/>
                        </a:rPr>
                        <a:t>(figurative sense)</a:t>
                      </a:r>
                      <a:endParaRPr sz="1000"/>
                    </a:p>
                  </a:txBody>
                  <a:tcPr marL="130625" marR="130625" marT="97975" marB="979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905125">
                <a:tc>
                  <a:txBody>
                    <a:bodyPr/>
                    <a:lstStyle/>
                    <a:p>
                      <a:pPr marL="76200" marR="0" lvl="0" indent="-76200" algn="l" rtl="0">
                        <a:lnSpc>
                          <a:spcPct val="90000"/>
                        </a:lnSpc>
                        <a:spcBef>
                          <a:spcPts val="0"/>
                        </a:spcBef>
                        <a:spcAft>
                          <a:spcPts val="0"/>
                        </a:spcAft>
                        <a:buClr>
                          <a:srgbClr val="000000"/>
                        </a:buClr>
                        <a:buSzPts val="1600"/>
                        <a:buFont typeface="Georgia"/>
                        <a:buNone/>
                      </a:pPr>
                      <a:r>
                        <a:rPr lang="en-GB" sz="1600" b="0" i="0" u="none" strike="noStrike" cap="none">
                          <a:solidFill>
                            <a:srgbClr val="000000"/>
                          </a:solidFill>
                          <a:latin typeface="Georgia"/>
                          <a:ea typeface="Georgia"/>
                          <a:cs typeface="Georgia"/>
                          <a:sym typeface="Georgia"/>
                        </a:rPr>
                        <a:t>Scientific theory that may one day be proven</a:t>
                      </a:r>
                      <a:endParaRPr sz="1000"/>
                    </a:p>
                  </a:txBody>
                  <a:tcPr marL="130625" marR="130625" marT="97975" marB="9797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vMerge="1">
                  <a:txBody>
                    <a:bodyPr/>
                    <a:lstStyle/>
                    <a:p>
                      <a:endParaRPr lang="en-US"/>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2"/>
        <p:cNvGrpSpPr/>
        <p:nvPr/>
      </p:nvGrpSpPr>
      <p:grpSpPr>
        <a:xfrm>
          <a:off x="0" y="0"/>
          <a:ext cx="0" cy="0"/>
          <a:chOff x="0" y="0"/>
          <a:chExt cx="0" cy="0"/>
        </a:xfrm>
      </p:grpSpPr>
      <p:sp>
        <p:nvSpPr>
          <p:cNvPr id="293" name="Google Shape;293;p37"/>
          <p:cNvSpPr txBox="1">
            <a:spLocks noGrp="1"/>
          </p:cNvSpPr>
          <p:nvPr>
            <p:ph type="title" idx="4294967295"/>
          </p:nvPr>
        </p:nvSpPr>
        <p:spPr>
          <a:xfrm>
            <a:off x="725760" y="311073"/>
            <a:ext cx="7809120" cy="826286"/>
          </a:xfrm>
          <a:prstGeom prst="rect">
            <a:avLst/>
          </a:prstGeom>
          <a:noFill/>
          <a:ln>
            <a:noFill/>
          </a:ln>
        </p:spPr>
        <p:txBody>
          <a:bodyPr spcFirstLastPara="1" wrap="square" lIns="0" tIns="0" rIns="0" bIns="0" anchor="ctr" anchorCtr="0">
            <a:noAutofit/>
          </a:bodyPr>
          <a:lstStyle/>
          <a:p>
            <a:pPr marL="0" marR="0" lvl="0" indent="0" algn="ctr" rtl="0">
              <a:lnSpc>
                <a:spcPct val="125000"/>
              </a:lnSpc>
              <a:spcBef>
                <a:spcPts val="0"/>
              </a:spcBef>
              <a:spcAft>
                <a:spcPts val="0"/>
              </a:spcAft>
              <a:buClr>
                <a:srgbClr val="C9211E"/>
              </a:buClr>
              <a:buSzPts val="2300"/>
              <a:buFont typeface="Georgia"/>
              <a:buNone/>
            </a:pPr>
            <a:r>
              <a:rPr lang="en-GB" sz="2300" b="1" i="0" u="none" strike="noStrike" cap="none">
                <a:solidFill>
                  <a:srgbClr val="C9211E"/>
                </a:solidFill>
                <a:latin typeface="Georgia"/>
                <a:ea typeface="Georgia"/>
                <a:cs typeface="Georgia"/>
                <a:sym typeface="Georgia"/>
              </a:rPr>
              <a:t>Qu:</a:t>
            </a:r>
            <a:r>
              <a:rPr lang="en-GB" sz="2300" b="1" i="0" u="none" strike="noStrike" cap="none">
                <a:solidFill>
                  <a:srgbClr val="000058"/>
                </a:solidFill>
                <a:latin typeface="Georgia"/>
                <a:ea typeface="Georgia"/>
                <a:cs typeface="Georgia"/>
                <a:sym typeface="Georgia"/>
              </a:rPr>
              <a:t> Is this a Conflict between Science and Religion?</a:t>
            </a:r>
            <a:endParaRPr/>
          </a:p>
        </p:txBody>
      </p:sp>
      <p:sp>
        <p:nvSpPr>
          <p:cNvPr id="294" name="Google Shape;294;p37"/>
          <p:cNvSpPr txBox="1">
            <a:spLocks noGrp="1"/>
          </p:cNvSpPr>
          <p:nvPr>
            <p:ph type="subTitle" idx="1"/>
          </p:nvPr>
        </p:nvSpPr>
        <p:spPr>
          <a:xfrm>
            <a:off x="2151360" y="1257252"/>
            <a:ext cx="4898880" cy="1697938"/>
          </a:xfrm>
          <a:prstGeom prst="rect">
            <a:avLst/>
          </a:prstGeom>
          <a:noFill/>
          <a:ln>
            <a:noFill/>
          </a:ln>
        </p:spPr>
        <p:txBody>
          <a:bodyPr spcFirstLastPara="1" wrap="square" lIns="0" tIns="0" rIns="0" bIns="0" anchor="ctr" anchorCtr="0">
            <a:noAutofit/>
          </a:bodyPr>
          <a:lstStyle/>
          <a:p>
            <a:pPr marL="152400" marR="0" lvl="0" indent="-152400" algn="l" rtl="0">
              <a:lnSpc>
                <a:spcPct val="115000"/>
              </a:lnSpc>
              <a:spcBef>
                <a:spcPts val="0"/>
              </a:spcBef>
              <a:spcAft>
                <a:spcPts val="0"/>
              </a:spcAft>
              <a:buClr>
                <a:srgbClr val="C9211E"/>
              </a:buClr>
              <a:buSzPts val="2100"/>
              <a:buFont typeface="Georgia"/>
              <a:buNone/>
            </a:pPr>
            <a:r>
              <a:rPr lang="en-GB" sz="2100" b="1" i="0" u="none" strike="noStrike" cap="none">
                <a:solidFill>
                  <a:srgbClr val="C9211E"/>
                </a:solidFill>
                <a:latin typeface="Georgia"/>
                <a:ea typeface="Georgia"/>
                <a:cs typeface="Georgia"/>
                <a:sym typeface="Georgia"/>
              </a:rPr>
              <a:t>Ans:</a:t>
            </a:r>
            <a:r>
              <a:rPr lang="en-GB" sz="2100" b="0" i="1" u="none" strike="noStrike" cap="none">
                <a:solidFill>
                  <a:srgbClr val="000000"/>
                </a:solidFill>
                <a:latin typeface="Georgia"/>
                <a:ea typeface="Georgia"/>
                <a:cs typeface="Georgia"/>
                <a:sym typeface="Georgia"/>
              </a:rPr>
              <a:t> On the one hand</a:t>
            </a:r>
            <a:r>
              <a:rPr lang="en-GB" sz="2100" b="0" i="0" u="none" strike="noStrike" cap="none">
                <a:solidFill>
                  <a:srgbClr val="000000"/>
                </a:solidFill>
                <a:latin typeface="Georgia"/>
                <a:ea typeface="Georgia"/>
                <a:cs typeface="Georgia"/>
                <a:sym typeface="Georgia"/>
              </a:rPr>
              <a:t>, </a:t>
            </a:r>
            <a:r>
              <a:rPr lang="en-GB" sz="2100" b="1" i="0" u="none" strike="noStrike" cap="none">
                <a:solidFill>
                  <a:srgbClr val="000000"/>
                </a:solidFill>
                <a:latin typeface="Georgia"/>
                <a:ea typeface="Georgia"/>
                <a:cs typeface="Georgia"/>
                <a:sym typeface="Georgia"/>
              </a:rPr>
              <a:t>it seems not</a:t>
            </a:r>
            <a:r>
              <a:rPr lang="en-GB" sz="2100" b="0" i="0" u="none" strike="noStrike" cap="none">
                <a:solidFill>
                  <a:srgbClr val="000000"/>
                </a:solidFill>
                <a:latin typeface="Georgia"/>
                <a:ea typeface="Georgia"/>
                <a:cs typeface="Georgia"/>
                <a:sym typeface="Georgia"/>
              </a:rPr>
              <a:t>: it looks like an argument among believers about how to </a:t>
            </a:r>
            <a:r>
              <a:rPr lang="en-GB" sz="2100" b="0" i="0" u="sng" strike="noStrike" cap="none">
                <a:solidFill>
                  <a:srgbClr val="000000"/>
                </a:solidFill>
                <a:latin typeface="Georgia"/>
                <a:ea typeface="Georgia"/>
                <a:cs typeface="Georgia"/>
                <a:sym typeface="Georgia"/>
              </a:rPr>
              <a:t>interpret</a:t>
            </a:r>
            <a:r>
              <a:rPr lang="en-GB" sz="2100" b="0" i="0" u="none" strike="noStrike" cap="none">
                <a:solidFill>
                  <a:srgbClr val="000000"/>
                </a:solidFill>
                <a:latin typeface="Georgia"/>
                <a:ea typeface="Georgia"/>
                <a:cs typeface="Georgia"/>
                <a:sym typeface="Georgia"/>
              </a:rPr>
              <a:t> what they all agree is a divinely revealed text.</a:t>
            </a:r>
            <a:endParaRPr/>
          </a:p>
        </p:txBody>
      </p:sp>
      <p:pic>
        <p:nvPicPr>
          <p:cNvPr id="295" name="Google Shape;295;p37"/>
          <p:cNvPicPr preferRelativeResize="0"/>
          <p:nvPr/>
        </p:nvPicPr>
        <p:blipFill rotWithShape="1">
          <a:blip r:embed="rId4">
            <a:alphaModFix/>
          </a:blip>
          <a:srcRect/>
          <a:stretch/>
        </p:blipFill>
        <p:spPr>
          <a:xfrm>
            <a:off x="609120" y="1346901"/>
            <a:ext cx="890013" cy="1154641"/>
          </a:xfrm>
          <a:prstGeom prst="rect">
            <a:avLst/>
          </a:prstGeom>
          <a:noFill/>
          <a:ln>
            <a:noFill/>
          </a:ln>
        </p:spPr>
      </p:pic>
      <p:sp>
        <p:nvSpPr>
          <p:cNvPr id="296" name="Google Shape;296;p37"/>
          <p:cNvSpPr txBox="1"/>
          <p:nvPr/>
        </p:nvSpPr>
        <p:spPr>
          <a:xfrm>
            <a:off x="548640" y="2571750"/>
            <a:ext cx="1248480" cy="56273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Cardinal Bellarmine</a:t>
            </a:r>
            <a:endParaRPr sz="1200"/>
          </a:p>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(1542–1621)</a:t>
            </a:r>
            <a:endParaRPr sz="1200"/>
          </a:p>
        </p:txBody>
      </p:sp>
      <p:pic>
        <p:nvPicPr>
          <p:cNvPr id="297" name="Google Shape;297;p37"/>
          <p:cNvPicPr preferRelativeResize="0"/>
          <p:nvPr/>
        </p:nvPicPr>
        <p:blipFill rotWithShape="1">
          <a:blip r:embed="rId5">
            <a:alphaModFix/>
          </a:blip>
          <a:srcRect l="17649" t="3044" r="24591" b="45065"/>
          <a:stretch/>
        </p:blipFill>
        <p:spPr>
          <a:xfrm>
            <a:off x="7346880" y="1461393"/>
            <a:ext cx="1306080" cy="1110357"/>
          </a:xfrm>
          <a:prstGeom prst="rect">
            <a:avLst/>
          </a:prstGeom>
          <a:noFill/>
          <a:ln>
            <a:noFill/>
          </a:ln>
        </p:spPr>
      </p:pic>
      <p:sp>
        <p:nvSpPr>
          <p:cNvPr id="298" name="Google Shape;298;p37"/>
          <p:cNvSpPr txBox="1"/>
          <p:nvPr/>
        </p:nvSpPr>
        <p:spPr>
          <a:xfrm>
            <a:off x="7184160" y="2571750"/>
            <a:ext cx="1795680" cy="374799"/>
          </a:xfrm>
          <a:prstGeom prst="rect">
            <a:avLst/>
          </a:prstGeom>
          <a:noFill/>
          <a:ln>
            <a:noFill/>
          </a:ln>
        </p:spPr>
        <p:txBody>
          <a:bodyPr spcFirstLastPara="1" wrap="square" lIns="74825" tIns="37425" rIns="74825" bIns="37425" anchor="t" anchorCtr="0">
            <a:noAutofit/>
          </a:bodyPr>
          <a:lstStyle/>
          <a:p>
            <a:pPr marL="0" marR="0" lvl="0" indent="0" algn="ctr" rtl="0">
              <a:lnSpc>
                <a:spcPct val="115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Galileo Galilei </a:t>
            </a:r>
            <a:endParaRPr sz="1200"/>
          </a:p>
          <a:p>
            <a:pPr marL="0" marR="0" lvl="0" indent="0" algn="ctr" rtl="0">
              <a:lnSpc>
                <a:spcPct val="115000"/>
              </a:lnSpc>
              <a:spcBef>
                <a:spcPts val="20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(1564–1642)</a:t>
            </a:r>
            <a:endParaRPr sz="1200"/>
          </a:p>
        </p:txBody>
      </p:sp>
      <p:sp>
        <p:nvSpPr>
          <p:cNvPr id="299" name="Google Shape;299;p37"/>
          <p:cNvSpPr txBox="1"/>
          <p:nvPr/>
        </p:nvSpPr>
        <p:spPr>
          <a:xfrm>
            <a:off x="653760" y="3306227"/>
            <a:ext cx="7837920" cy="1494877"/>
          </a:xfrm>
          <a:prstGeom prst="rect">
            <a:avLst/>
          </a:prstGeom>
          <a:noFill/>
          <a:ln>
            <a:noFill/>
          </a:ln>
        </p:spPr>
        <p:txBody>
          <a:bodyPr spcFirstLastPara="1" wrap="square" lIns="74825" tIns="37425" rIns="74825" bIns="37425" anchor="t" anchorCtr="0">
            <a:noAutofit/>
          </a:bodyPr>
          <a:lstStyle/>
          <a:p>
            <a:pPr marL="152400" marR="0" lvl="0" indent="-152400" algn="l" rtl="0">
              <a:lnSpc>
                <a:spcPct val="115000"/>
              </a:lnSpc>
              <a:spcBef>
                <a:spcPts val="0"/>
              </a:spcBef>
              <a:spcAft>
                <a:spcPts val="0"/>
              </a:spcAft>
              <a:buClr>
                <a:srgbClr val="000000"/>
              </a:buClr>
              <a:buSzPts val="2100"/>
              <a:buFont typeface="Georgia"/>
              <a:buNone/>
            </a:pPr>
            <a:r>
              <a:rPr lang="en-GB" sz="2100" b="0" i="1" u="none">
                <a:solidFill>
                  <a:srgbClr val="000000"/>
                </a:solidFill>
                <a:latin typeface="Georgia"/>
                <a:ea typeface="Georgia"/>
                <a:cs typeface="Georgia"/>
                <a:sym typeface="Georgia"/>
              </a:rPr>
              <a:t>On the other hand,</a:t>
            </a:r>
            <a:r>
              <a:rPr lang="en-GB" sz="2100" b="1" i="1" u="none">
                <a:solidFill>
                  <a:srgbClr val="000000"/>
                </a:solidFill>
                <a:latin typeface="Georgia"/>
                <a:ea typeface="Georgia"/>
                <a:cs typeface="Georgia"/>
                <a:sym typeface="Georgia"/>
              </a:rPr>
              <a:t> </a:t>
            </a:r>
            <a:r>
              <a:rPr lang="en-GB" sz="2100" b="1" i="0" u="none">
                <a:solidFill>
                  <a:srgbClr val="000000"/>
                </a:solidFill>
                <a:latin typeface="Georgia"/>
                <a:ea typeface="Georgia"/>
                <a:cs typeface="Georgia"/>
                <a:sym typeface="Georgia"/>
              </a:rPr>
              <a:t>it seems it is</a:t>
            </a:r>
            <a:r>
              <a:rPr lang="en-GB" sz="2100" b="0" i="0" u="none">
                <a:solidFill>
                  <a:srgbClr val="000000"/>
                </a:solidFill>
                <a:latin typeface="Georgia"/>
                <a:ea typeface="Georgia"/>
                <a:cs typeface="Georgia"/>
                <a:sym typeface="Georgia"/>
              </a:rPr>
              <a:t>, because the authority of  a </a:t>
            </a:r>
            <a:r>
              <a:rPr lang="en-GB" sz="2100" b="0" i="0" u="sng">
                <a:solidFill>
                  <a:srgbClr val="000000"/>
                </a:solidFill>
                <a:latin typeface="Georgia"/>
                <a:ea typeface="Georgia"/>
                <a:cs typeface="Georgia"/>
                <a:sym typeface="Georgia"/>
              </a:rPr>
              <a:t>divinely revealed text</a:t>
            </a:r>
            <a:r>
              <a:rPr lang="en-GB" sz="2100" b="0" i="0" u="none">
                <a:solidFill>
                  <a:srgbClr val="000000"/>
                </a:solidFill>
                <a:latin typeface="Georgia"/>
                <a:ea typeface="Georgia"/>
                <a:cs typeface="Georgia"/>
                <a:sym typeface="Georgia"/>
              </a:rPr>
              <a:t> and its associated </a:t>
            </a:r>
            <a:r>
              <a:rPr lang="en-GB" sz="2100" b="0" i="0" u="sng">
                <a:solidFill>
                  <a:srgbClr val="000000"/>
                </a:solidFill>
                <a:latin typeface="Georgia"/>
                <a:ea typeface="Georgia"/>
                <a:cs typeface="Georgia"/>
                <a:sym typeface="Georgia"/>
              </a:rPr>
              <a:t>tradition</a:t>
            </a:r>
            <a:r>
              <a:rPr lang="en-GB" sz="2100" b="0" i="0" u="none">
                <a:solidFill>
                  <a:srgbClr val="000000"/>
                </a:solidFill>
                <a:latin typeface="Georgia"/>
                <a:ea typeface="Georgia"/>
                <a:cs typeface="Georgia"/>
                <a:sym typeface="Georgia"/>
              </a:rPr>
              <a:t> </a:t>
            </a:r>
            <a:endParaRPr sz="1200"/>
          </a:p>
          <a:p>
            <a:pPr marL="152400" marR="0" lvl="0" indent="-152400" algn="l" rtl="0">
              <a:lnSpc>
                <a:spcPct val="115000"/>
              </a:lnSpc>
              <a:spcBef>
                <a:spcPts val="500"/>
              </a:spcBef>
              <a:spcAft>
                <a:spcPts val="0"/>
              </a:spcAft>
              <a:buClr>
                <a:srgbClr val="000000"/>
              </a:buClr>
              <a:buSzPts val="2100"/>
              <a:buFont typeface="Georgia"/>
              <a:buNone/>
            </a:pPr>
            <a:r>
              <a:rPr lang="en-GB" sz="2100" b="0" i="0" u="none">
                <a:solidFill>
                  <a:srgbClr val="000000"/>
                </a:solidFill>
                <a:latin typeface="Georgia"/>
                <a:ea typeface="Georgia"/>
                <a:cs typeface="Georgia"/>
                <a:sym typeface="Georgia"/>
              </a:rPr>
              <a:t>is being used to reject a theory that promises to be the </a:t>
            </a:r>
            <a:r>
              <a:rPr lang="en-GB" sz="2100" b="0" i="0" u="sng">
                <a:solidFill>
                  <a:srgbClr val="000000"/>
                </a:solidFill>
                <a:latin typeface="Georgia"/>
                <a:ea typeface="Georgia"/>
                <a:cs typeface="Georgia"/>
                <a:sym typeface="Georgia"/>
              </a:rPr>
              <a:t>best explanation</a:t>
            </a:r>
            <a:r>
              <a:rPr lang="en-GB" sz="2100" b="0" i="0" u="none">
                <a:solidFill>
                  <a:srgbClr val="000000"/>
                </a:solidFill>
                <a:latin typeface="Georgia"/>
                <a:ea typeface="Georgia"/>
                <a:cs typeface="Georgia"/>
                <a:sym typeface="Georgia"/>
              </a:rPr>
              <a:t> of the phenomena.</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8"/>
        <p:cNvGrpSpPr/>
        <p:nvPr/>
      </p:nvGrpSpPr>
      <p:grpSpPr>
        <a:xfrm>
          <a:off x="0" y="0"/>
          <a:ext cx="0" cy="0"/>
          <a:chOff x="0" y="0"/>
          <a:chExt cx="0" cy="0"/>
        </a:xfrm>
      </p:grpSpPr>
      <p:sp>
        <p:nvSpPr>
          <p:cNvPr id="309" name="Google Shape;309;p38"/>
          <p:cNvSpPr txBox="1"/>
          <p:nvPr/>
        </p:nvSpPr>
        <p:spPr>
          <a:xfrm>
            <a:off x="414720" y="391001"/>
            <a:ext cx="8294400" cy="393161"/>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000058"/>
              </a:buClr>
              <a:buSzPts val="2300"/>
              <a:buFont typeface="Georgia"/>
              <a:buNone/>
            </a:pPr>
            <a:r>
              <a:rPr lang="en-GB" sz="2300" b="1" i="0" u="none">
                <a:solidFill>
                  <a:srgbClr val="000058"/>
                </a:solidFill>
                <a:latin typeface="Georgia"/>
                <a:ea typeface="Georgia"/>
                <a:cs typeface="Georgia"/>
                <a:sym typeface="Georgia"/>
              </a:rPr>
              <a:t>Religion and Science as Social Practices</a:t>
            </a:r>
            <a:endParaRPr sz="1200"/>
          </a:p>
        </p:txBody>
      </p:sp>
      <p:sp>
        <p:nvSpPr>
          <p:cNvPr id="310" name="Google Shape;310;p38"/>
          <p:cNvSpPr txBox="1"/>
          <p:nvPr/>
        </p:nvSpPr>
        <p:spPr>
          <a:xfrm>
            <a:off x="901440" y="1088754"/>
            <a:ext cx="5676480" cy="1916121"/>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000000"/>
              </a:buClr>
              <a:buSzPts val="2200"/>
              <a:buFont typeface="Georgia"/>
              <a:buNone/>
            </a:pPr>
            <a:r>
              <a:rPr lang="en-GB" sz="2200" b="0" i="0" u="none">
                <a:solidFill>
                  <a:srgbClr val="000000"/>
                </a:solidFill>
                <a:latin typeface="Georgia"/>
                <a:ea typeface="Georgia"/>
                <a:cs typeface="Georgia"/>
                <a:sym typeface="Georgia"/>
              </a:rPr>
              <a:t>A Social Practice is</a:t>
            </a:r>
            <a:endParaRPr sz="1200"/>
          </a:p>
          <a:p>
            <a:pPr marL="0" marR="0" lvl="0" indent="0" algn="l" rtl="0">
              <a:lnSpc>
                <a:spcPct val="115000"/>
              </a:lnSpc>
              <a:spcBef>
                <a:spcPts val="800"/>
              </a:spcBef>
              <a:spcAft>
                <a:spcPts val="0"/>
              </a:spcAft>
              <a:buClr>
                <a:srgbClr val="000000"/>
              </a:buClr>
              <a:buSzPts val="2200"/>
              <a:buFont typeface="Georgia"/>
              <a:buNone/>
            </a:pPr>
            <a:r>
              <a:rPr lang="en-GB" sz="2200" b="0" i="0" u="none">
                <a:solidFill>
                  <a:srgbClr val="000000"/>
                </a:solidFill>
                <a:latin typeface="Georgia"/>
                <a:ea typeface="Georgia"/>
                <a:cs typeface="Georgia"/>
                <a:sym typeface="Georgia"/>
              </a:rPr>
              <a:t>‘</a:t>
            </a:r>
            <a:r>
              <a:rPr lang="en-GB" sz="2200" b="0" i="0" u="none">
                <a:solidFill>
                  <a:srgbClr val="000058"/>
                </a:solidFill>
                <a:latin typeface="Georgia"/>
                <a:ea typeface="Georgia"/>
                <a:cs typeface="Georgia"/>
                <a:sym typeface="Georgia"/>
              </a:rPr>
              <a:t>a relatively coherent </a:t>
            </a:r>
            <a:r>
              <a:rPr lang="en-GB" sz="2200" b="0" i="0" u="sng">
                <a:solidFill>
                  <a:srgbClr val="000058"/>
                </a:solidFill>
                <a:latin typeface="Georgia"/>
                <a:ea typeface="Georgia"/>
                <a:cs typeface="Georgia"/>
                <a:sym typeface="Georgia"/>
              </a:rPr>
              <a:t>set of human actions</a:t>
            </a:r>
            <a:r>
              <a:rPr lang="en-GB" sz="2200" b="0" i="0" u="none">
                <a:solidFill>
                  <a:srgbClr val="000058"/>
                </a:solidFill>
                <a:latin typeface="Georgia"/>
                <a:ea typeface="Georgia"/>
                <a:cs typeface="Georgia"/>
                <a:sym typeface="Georgia"/>
              </a:rPr>
              <a:t>, characterized by</a:t>
            </a:r>
            <a:r>
              <a:rPr lang="en-GB" sz="2200" b="0" i="0" u="none">
                <a:solidFill>
                  <a:srgbClr val="000080"/>
                </a:solidFill>
                <a:latin typeface="Georgia"/>
                <a:ea typeface="Georgia"/>
                <a:cs typeface="Georgia"/>
                <a:sym typeface="Georgia"/>
              </a:rPr>
              <a:t> </a:t>
            </a:r>
            <a:endParaRPr sz="1200"/>
          </a:p>
          <a:p>
            <a:pPr marL="355600" marR="0" lvl="0" indent="-355600" algn="l" rtl="0">
              <a:lnSpc>
                <a:spcPct val="115000"/>
              </a:lnSpc>
              <a:spcBef>
                <a:spcPts val="900"/>
              </a:spcBef>
              <a:spcAft>
                <a:spcPts val="0"/>
              </a:spcAft>
              <a:buClr>
                <a:srgbClr val="000000"/>
              </a:buClr>
              <a:buSzPts val="2200"/>
              <a:buFont typeface="Georgia"/>
              <a:buNone/>
            </a:pPr>
            <a:r>
              <a:rPr lang="en-GB" sz="2200" b="0" i="0" u="none">
                <a:solidFill>
                  <a:srgbClr val="000000"/>
                </a:solidFill>
                <a:latin typeface="Georgia"/>
                <a:ea typeface="Georgia"/>
                <a:cs typeface="Georgia"/>
                <a:sym typeface="Georgia"/>
              </a:rPr>
              <a:t>[a] </a:t>
            </a:r>
            <a:r>
              <a:rPr lang="en-GB" sz="2200" b="0" i="0" u="none">
                <a:solidFill>
                  <a:srgbClr val="000058"/>
                </a:solidFill>
                <a:latin typeface="Georgia"/>
                <a:ea typeface="Georgia"/>
                <a:cs typeface="Georgia"/>
                <a:sym typeface="Georgia"/>
              </a:rPr>
              <a:t>a commonly understood object, or good – i.e. a </a:t>
            </a:r>
            <a:r>
              <a:rPr lang="en-GB" sz="2200" b="0" i="1" u="none">
                <a:solidFill>
                  <a:srgbClr val="000058"/>
                </a:solidFill>
                <a:latin typeface="Georgia"/>
                <a:ea typeface="Georgia"/>
                <a:cs typeface="Georgia"/>
                <a:sym typeface="Georgia"/>
              </a:rPr>
              <a:t>telos</a:t>
            </a:r>
            <a:r>
              <a:rPr lang="en-GB" sz="2200" b="0" i="1" u="none">
                <a:solidFill>
                  <a:srgbClr val="000080"/>
                </a:solidFill>
                <a:latin typeface="Georgia"/>
                <a:ea typeface="Georgia"/>
                <a:cs typeface="Georgia"/>
                <a:sym typeface="Georgia"/>
              </a:rPr>
              <a:t> </a:t>
            </a:r>
            <a:r>
              <a:rPr lang="en-GB" sz="2200" b="0" i="0" u="none">
                <a:solidFill>
                  <a:srgbClr val="000000"/>
                </a:solidFill>
                <a:latin typeface="Georgia"/>
                <a:ea typeface="Georgia"/>
                <a:cs typeface="Georgia"/>
                <a:sym typeface="Georgia"/>
              </a:rPr>
              <a:t>[</a:t>
            </a:r>
            <a:r>
              <a:rPr lang="en-GB" sz="2200" b="0" i="0" u="sng">
                <a:solidFill>
                  <a:srgbClr val="000000"/>
                </a:solidFill>
                <a:latin typeface="Georgia"/>
                <a:ea typeface="Georgia"/>
                <a:cs typeface="Georgia"/>
                <a:sym typeface="Georgia"/>
              </a:rPr>
              <a:t>goal</a:t>
            </a:r>
            <a:r>
              <a:rPr lang="en-GB" sz="2200" b="0" i="0" u="none">
                <a:solidFill>
                  <a:srgbClr val="000000"/>
                </a:solidFill>
                <a:latin typeface="Georgia"/>
                <a:ea typeface="Georgia"/>
                <a:cs typeface="Georgia"/>
                <a:sym typeface="Georgia"/>
              </a:rPr>
              <a:t>]</a:t>
            </a:r>
            <a:r>
              <a:rPr lang="en-GB" sz="2200" b="0" i="0" u="none">
                <a:solidFill>
                  <a:srgbClr val="000080"/>
                </a:solidFill>
                <a:latin typeface="Georgia"/>
                <a:ea typeface="Georgia"/>
                <a:cs typeface="Georgia"/>
                <a:sym typeface="Georgia"/>
              </a:rPr>
              <a:t>; .</a:t>
            </a:r>
            <a:r>
              <a:rPr lang="en-GB" sz="2200" b="0" i="0" u="none">
                <a:solidFill>
                  <a:srgbClr val="000000"/>
                </a:solidFill>
                <a:latin typeface="Georgia"/>
                <a:ea typeface="Georgia"/>
                <a:cs typeface="Georgia"/>
                <a:sym typeface="Georgia"/>
              </a:rPr>
              <a:t>.. </a:t>
            </a:r>
            <a:endParaRPr sz="1200"/>
          </a:p>
        </p:txBody>
      </p:sp>
      <p:sp>
        <p:nvSpPr>
          <p:cNvPr id="311" name="Google Shape;311;p38"/>
          <p:cNvSpPr txBox="1"/>
          <p:nvPr/>
        </p:nvSpPr>
        <p:spPr>
          <a:xfrm>
            <a:off x="6919200" y="2488581"/>
            <a:ext cx="1733760" cy="394241"/>
          </a:xfrm>
          <a:prstGeom prst="rect">
            <a:avLst/>
          </a:prstGeom>
          <a:noFill/>
          <a:ln>
            <a:noFill/>
          </a:ln>
        </p:spPr>
        <p:txBody>
          <a:bodyPr spcFirstLastPara="1" wrap="square" lIns="74825" tIns="37425" rIns="74825" bIns="37425" anchor="t" anchorCtr="0">
            <a:noAutofit/>
          </a:bodyPr>
          <a:lstStyle/>
          <a:p>
            <a:pPr marL="0" marR="0" lvl="0" indent="0" algn="ctr" rtl="0">
              <a:lnSpc>
                <a:spcPct val="120000"/>
              </a:lnSpc>
              <a:spcBef>
                <a:spcPts val="0"/>
              </a:spcBef>
              <a:spcAft>
                <a:spcPts val="0"/>
              </a:spcAft>
              <a:buClr>
                <a:srgbClr val="000000"/>
              </a:buClr>
              <a:buSzPts val="1200"/>
              <a:buFont typeface="Verdana"/>
              <a:buNone/>
            </a:pPr>
            <a:r>
              <a:rPr lang="en-GB" sz="1200" b="0" i="0" u="none">
                <a:solidFill>
                  <a:srgbClr val="000000"/>
                </a:solidFill>
                <a:latin typeface="Verdana"/>
                <a:ea typeface="Verdana"/>
                <a:cs typeface="Verdana"/>
                <a:sym typeface="Verdana"/>
              </a:rPr>
              <a:t>Marx Wartofsky (1928-1997) </a:t>
            </a:r>
            <a:endParaRPr sz="1200"/>
          </a:p>
        </p:txBody>
      </p:sp>
      <p:pic>
        <p:nvPicPr>
          <p:cNvPr id="312" name="Google Shape;312;p38"/>
          <p:cNvPicPr preferRelativeResize="0"/>
          <p:nvPr/>
        </p:nvPicPr>
        <p:blipFill rotWithShape="1">
          <a:blip r:embed="rId4">
            <a:alphaModFix/>
          </a:blip>
          <a:srcRect/>
          <a:stretch/>
        </p:blipFill>
        <p:spPr>
          <a:xfrm>
            <a:off x="7050240" y="933218"/>
            <a:ext cx="1101716" cy="1504598"/>
          </a:xfrm>
          <a:prstGeom prst="rect">
            <a:avLst/>
          </a:prstGeom>
          <a:noFill/>
          <a:ln>
            <a:noFill/>
          </a:ln>
        </p:spPr>
      </p:pic>
      <p:sp>
        <p:nvSpPr>
          <p:cNvPr id="313" name="Google Shape;313;p38"/>
          <p:cNvSpPr txBox="1"/>
          <p:nvPr/>
        </p:nvSpPr>
        <p:spPr>
          <a:xfrm>
            <a:off x="806400" y="3004875"/>
            <a:ext cx="8087040" cy="1783267"/>
          </a:xfrm>
          <a:prstGeom prst="rect">
            <a:avLst/>
          </a:prstGeom>
          <a:noFill/>
          <a:ln>
            <a:noFill/>
          </a:ln>
        </p:spPr>
        <p:txBody>
          <a:bodyPr spcFirstLastPara="1" wrap="square" lIns="74825" tIns="37425" rIns="74825" bIns="37425" anchor="t" anchorCtr="0">
            <a:noAutofit/>
          </a:bodyPr>
          <a:lstStyle/>
          <a:p>
            <a:pPr marL="355600" marR="0" lvl="0" indent="-355600" algn="l" rtl="0">
              <a:lnSpc>
                <a:spcPct val="115000"/>
              </a:lnSpc>
              <a:spcBef>
                <a:spcPts val="0"/>
              </a:spcBef>
              <a:spcAft>
                <a:spcPts val="0"/>
              </a:spcAft>
              <a:buClr>
                <a:srgbClr val="000000"/>
              </a:buClr>
              <a:buSzPts val="2200"/>
              <a:buFont typeface="Georgia"/>
              <a:buNone/>
            </a:pPr>
            <a:r>
              <a:rPr lang="en-GB" sz="2200" b="0" i="0" u="none">
                <a:solidFill>
                  <a:srgbClr val="000000"/>
                </a:solidFill>
                <a:latin typeface="Georgia"/>
                <a:ea typeface="Georgia"/>
                <a:cs typeface="Georgia"/>
                <a:sym typeface="Georgia"/>
              </a:rPr>
              <a:t>[b] </a:t>
            </a:r>
            <a:r>
              <a:rPr lang="en-GB" sz="2200" b="0" i="0" u="none">
                <a:solidFill>
                  <a:srgbClr val="000058"/>
                </a:solidFill>
                <a:latin typeface="Georgia"/>
                <a:ea typeface="Georgia"/>
                <a:cs typeface="Georgia"/>
                <a:sym typeface="Georgia"/>
              </a:rPr>
              <a:t>a ... commonly accepted repertoire of </a:t>
            </a:r>
            <a:r>
              <a:rPr lang="en-GB" sz="2200" b="0" i="0" u="sng">
                <a:solidFill>
                  <a:srgbClr val="000058"/>
                </a:solidFill>
                <a:latin typeface="Georgia"/>
                <a:ea typeface="Georgia"/>
                <a:cs typeface="Georgia"/>
                <a:sym typeface="Georgia"/>
              </a:rPr>
              <a:t>means</a:t>
            </a:r>
            <a:r>
              <a:rPr lang="en-GB" sz="2200" b="0" i="0" u="none">
                <a:solidFill>
                  <a:srgbClr val="000058"/>
                </a:solidFill>
                <a:latin typeface="Georgia"/>
                <a:ea typeface="Georgia"/>
                <a:cs typeface="Georgia"/>
                <a:sym typeface="Georgia"/>
              </a:rPr>
              <a:t>, whether instruments or skills, ... understood as means to the end or the good of that practice – i.e. a </a:t>
            </a:r>
            <a:r>
              <a:rPr lang="en-GB" sz="2200" b="0" i="1" u="none">
                <a:solidFill>
                  <a:srgbClr val="000058"/>
                </a:solidFill>
                <a:latin typeface="Georgia"/>
                <a:ea typeface="Georgia"/>
                <a:cs typeface="Georgia"/>
                <a:sym typeface="Georgia"/>
              </a:rPr>
              <a:t>techne</a:t>
            </a:r>
            <a:r>
              <a:rPr lang="en-GB" sz="2200" b="1" i="0" u="none">
                <a:solidFill>
                  <a:srgbClr val="000058"/>
                </a:solidFill>
                <a:latin typeface="Georgia"/>
                <a:ea typeface="Georgia"/>
                <a:cs typeface="Georgia"/>
                <a:sym typeface="Georgia"/>
              </a:rPr>
              <a:t>;</a:t>
            </a:r>
            <a:r>
              <a:rPr lang="en-GB" sz="2200" b="0" i="0" u="none">
                <a:solidFill>
                  <a:srgbClr val="000058"/>
                </a:solidFill>
                <a:latin typeface="Georgia"/>
                <a:ea typeface="Georgia"/>
                <a:cs typeface="Georgia"/>
                <a:sym typeface="Georgia"/>
              </a:rPr>
              <a:t> ...</a:t>
            </a:r>
            <a:endParaRPr sz="1200"/>
          </a:p>
          <a:p>
            <a:pPr marL="355600" marR="0" lvl="0" indent="-355600" algn="l" rtl="0">
              <a:lnSpc>
                <a:spcPct val="115000"/>
              </a:lnSpc>
              <a:spcBef>
                <a:spcPts val="800"/>
              </a:spcBef>
              <a:spcAft>
                <a:spcPts val="0"/>
              </a:spcAft>
              <a:buClr>
                <a:srgbClr val="000000"/>
              </a:buClr>
              <a:buSzPts val="2200"/>
              <a:buFont typeface="Georgia"/>
              <a:buNone/>
            </a:pPr>
            <a:r>
              <a:rPr lang="en-GB" sz="2200" b="0" i="0" u="none">
                <a:solidFill>
                  <a:srgbClr val="000000"/>
                </a:solidFill>
                <a:latin typeface="Georgia"/>
                <a:ea typeface="Georgia"/>
                <a:cs typeface="Georgia"/>
                <a:sym typeface="Georgia"/>
              </a:rPr>
              <a:t>[c] </a:t>
            </a:r>
            <a:r>
              <a:rPr lang="en-GB" sz="2200" b="0" i="0" u="none">
                <a:solidFill>
                  <a:srgbClr val="000058"/>
                </a:solidFill>
                <a:latin typeface="Georgia"/>
                <a:ea typeface="Georgia"/>
                <a:cs typeface="Georgia"/>
                <a:sym typeface="Georgia"/>
              </a:rPr>
              <a:t>commonly understood </a:t>
            </a:r>
            <a:r>
              <a:rPr lang="en-GB" sz="2200" b="0" i="1" u="sng">
                <a:solidFill>
                  <a:srgbClr val="000058"/>
                </a:solidFill>
                <a:latin typeface="Georgia"/>
                <a:ea typeface="Georgia"/>
                <a:cs typeface="Georgia"/>
                <a:sym typeface="Georgia"/>
              </a:rPr>
              <a:t>norms</a:t>
            </a:r>
            <a:r>
              <a:rPr lang="en-GB" sz="2200" b="0" i="0" u="none">
                <a:solidFill>
                  <a:srgbClr val="000000"/>
                </a:solidFill>
                <a:latin typeface="Georgia"/>
                <a:ea typeface="Georgia"/>
                <a:cs typeface="Georgia"/>
                <a:sym typeface="Georgia"/>
              </a:rPr>
              <a:t>.’</a:t>
            </a:r>
            <a:endParaRPr sz="1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0">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0">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0">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13">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2"/>
        <p:cNvGrpSpPr/>
        <p:nvPr/>
      </p:nvGrpSpPr>
      <p:grpSpPr>
        <a:xfrm>
          <a:off x="0" y="0"/>
          <a:ext cx="0" cy="0"/>
          <a:chOff x="0" y="0"/>
          <a:chExt cx="0" cy="0"/>
        </a:xfrm>
      </p:grpSpPr>
      <p:graphicFrame>
        <p:nvGraphicFramePr>
          <p:cNvPr id="323" name="Google Shape;323;p39"/>
          <p:cNvGraphicFramePr/>
          <p:nvPr/>
        </p:nvGraphicFramePr>
        <p:xfrm>
          <a:off x="432000" y="272189"/>
          <a:ext cx="8503175" cy="4531000"/>
        </p:xfrm>
        <a:graphic>
          <a:graphicData uri="http://schemas.openxmlformats.org/drawingml/2006/table">
            <a:tbl>
              <a:tblPr>
                <a:noFill/>
                <a:tableStyleId>{E8554D13-B2B4-4B40-8E38-C022A3138FA6}</a:tableStyleId>
              </a:tblPr>
              <a:tblGrid>
                <a:gridCol w="4250875">
                  <a:extLst>
                    <a:ext uri="{9D8B030D-6E8A-4147-A177-3AD203B41FA5}">
                      <a16:colId xmlns:a16="http://schemas.microsoft.com/office/drawing/2014/main" val="20000"/>
                    </a:ext>
                  </a:extLst>
                </a:gridCol>
                <a:gridCol w="4252300">
                  <a:extLst>
                    <a:ext uri="{9D8B030D-6E8A-4147-A177-3AD203B41FA5}">
                      <a16:colId xmlns:a16="http://schemas.microsoft.com/office/drawing/2014/main" val="20001"/>
                    </a:ext>
                  </a:extLst>
                </a:gridCol>
              </a:tblGrid>
              <a:tr h="454700">
                <a:tc>
                  <a:txBody>
                    <a:bodyPr/>
                    <a:lstStyle/>
                    <a:p>
                      <a:pPr marL="0" marR="0" lvl="0" indent="0" algn="ctr" rtl="0">
                        <a:lnSpc>
                          <a:spcPct val="90000"/>
                        </a:lnSpc>
                        <a:spcBef>
                          <a:spcPts val="0"/>
                        </a:spcBef>
                        <a:spcAft>
                          <a:spcPts val="0"/>
                        </a:spcAft>
                        <a:buClr>
                          <a:srgbClr val="000058"/>
                        </a:buClr>
                        <a:buSzPts val="1500"/>
                        <a:buFont typeface="Georgia"/>
                        <a:buNone/>
                      </a:pPr>
                      <a:r>
                        <a:rPr lang="en-GB" sz="1500" b="1" i="0" u="none" strike="noStrike" cap="none">
                          <a:solidFill>
                            <a:srgbClr val="000058"/>
                          </a:solidFill>
                          <a:latin typeface="Georgia"/>
                          <a:ea typeface="Georgia"/>
                          <a:cs typeface="Georgia"/>
                          <a:sym typeface="Georgia"/>
                        </a:rPr>
                        <a:t>(Transcendentalist)</a:t>
                      </a:r>
                      <a:r>
                        <a:rPr lang="en-GB" sz="1800" b="1" i="0" u="none" strike="noStrike" cap="none">
                          <a:solidFill>
                            <a:srgbClr val="000058"/>
                          </a:solidFill>
                          <a:latin typeface="Georgia"/>
                          <a:ea typeface="Georgia"/>
                          <a:cs typeface="Georgia"/>
                          <a:sym typeface="Georgia"/>
                        </a:rPr>
                        <a:t> Religion</a:t>
                      </a:r>
                      <a:endParaRPr sz="1000"/>
                    </a:p>
                  </a:txBody>
                  <a:tcPr marL="114300" marR="114300" marT="80825" marB="808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Clr>
                          <a:srgbClr val="000058"/>
                        </a:buClr>
                        <a:buSzPts val="1500"/>
                        <a:buFont typeface="Georgia"/>
                        <a:buNone/>
                      </a:pPr>
                      <a:r>
                        <a:rPr lang="en-GB" sz="1500" b="1" i="0" u="none" strike="noStrike" cap="none">
                          <a:solidFill>
                            <a:srgbClr val="000058"/>
                          </a:solidFill>
                          <a:latin typeface="Georgia"/>
                          <a:ea typeface="Georgia"/>
                          <a:cs typeface="Georgia"/>
                          <a:sym typeface="Georgia"/>
                        </a:rPr>
                        <a:t>(Modern) </a:t>
                      </a:r>
                      <a:r>
                        <a:rPr lang="en-GB" sz="1800" b="1" i="0" u="none" strike="noStrike" cap="none">
                          <a:solidFill>
                            <a:srgbClr val="000058"/>
                          </a:solidFill>
                          <a:latin typeface="Georgia"/>
                          <a:ea typeface="Georgia"/>
                          <a:cs typeface="Georgia"/>
                          <a:sym typeface="Georgia"/>
                        </a:rPr>
                        <a:t>Science</a:t>
                      </a:r>
                      <a:endParaRPr sz="1000"/>
                    </a:p>
                  </a:txBody>
                  <a:tcPr marL="114300" marR="114300" marT="80825" marB="808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595300">
                <a:tc>
                  <a:txBody>
                    <a:bodyPr/>
                    <a:lstStyle/>
                    <a:p>
                      <a:pPr marL="0" marR="0" lvl="0" indent="0" algn="l" rtl="0">
                        <a:lnSpc>
                          <a:spcPct val="90000"/>
                        </a:lnSpc>
                        <a:spcBef>
                          <a:spcPts val="0"/>
                        </a:spcBef>
                        <a:spcAft>
                          <a:spcPts val="0"/>
                        </a:spcAft>
                        <a:buClr>
                          <a:srgbClr val="B00000"/>
                        </a:buClr>
                        <a:buSzPts val="1500"/>
                        <a:buFont typeface="Georgia"/>
                        <a:buNone/>
                      </a:pPr>
                      <a:r>
                        <a:rPr lang="en-GB" sz="1500" b="1" i="0" u="none" strike="noStrike" cap="none">
                          <a:solidFill>
                            <a:srgbClr val="B00000"/>
                          </a:solidFill>
                          <a:latin typeface="Georgia"/>
                          <a:ea typeface="Georgia"/>
                          <a:cs typeface="Georgia"/>
                          <a:sym typeface="Georgia"/>
                        </a:rPr>
                        <a:t>Goals</a:t>
                      </a:r>
                      <a:r>
                        <a:rPr lang="en-GB" sz="1500" b="1" i="0" u="none" strike="noStrike" cap="none">
                          <a:solidFill>
                            <a:srgbClr val="000000"/>
                          </a:solidFill>
                          <a:latin typeface="Georgia"/>
                          <a:ea typeface="Georgia"/>
                          <a:cs typeface="Georgia"/>
                          <a:sym typeface="Georgia"/>
                        </a:rPr>
                        <a:t> =</a:t>
                      </a:r>
                      <a:endParaRPr sz="1000"/>
                    </a:p>
                    <a:p>
                      <a:pPr marL="152400" marR="0" lvl="0" indent="-152400" algn="l" rtl="0">
                        <a:lnSpc>
                          <a:spcPct val="104000"/>
                        </a:lnSpc>
                        <a:spcBef>
                          <a:spcPts val="200"/>
                        </a:spcBef>
                        <a:spcAft>
                          <a:spcPts val="0"/>
                        </a:spcAft>
                        <a:buClr>
                          <a:srgbClr val="000000"/>
                        </a:buClr>
                        <a:buSzPts val="1500"/>
                        <a:buFont typeface="Georgia"/>
                        <a:buNone/>
                      </a:pPr>
                      <a:r>
                        <a:rPr lang="en-GB" sz="1500" b="0" i="0" u="none" strike="noStrike" cap="none">
                          <a:solidFill>
                            <a:srgbClr val="000000"/>
                          </a:solidFill>
                          <a:latin typeface="Georgia"/>
                          <a:ea typeface="Georgia"/>
                          <a:cs typeface="Georgia"/>
                          <a:sym typeface="Georgia"/>
                        </a:rPr>
                        <a:t>(a) the salvation of the individual</a:t>
                      </a:r>
                      <a:endParaRPr sz="1000"/>
                    </a:p>
                    <a:p>
                      <a:pPr marL="152400" marR="0" lvl="0" indent="-152400" algn="l" rtl="0">
                        <a:lnSpc>
                          <a:spcPct val="104000"/>
                        </a:lnSpc>
                        <a:spcBef>
                          <a:spcPts val="200"/>
                        </a:spcBef>
                        <a:spcAft>
                          <a:spcPts val="0"/>
                        </a:spcAft>
                        <a:buClr>
                          <a:srgbClr val="000000"/>
                        </a:buClr>
                        <a:buSzPts val="1500"/>
                        <a:buFont typeface="Georgia"/>
                        <a:buNone/>
                      </a:pPr>
                      <a:r>
                        <a:rPr lang="en-GB" sz="1500" b="0" i="0" u="none" strike="noStrike" cap="none">
                          <a:solidFill>
                            <a:srgbClr val="000000"/>
                          </a:solidFill>
                          <a:latin typeface="Georgia"/>
                          <a:ea typeface="Georgia"/>
                          <a:cs typeface="Georgia"/>
                          <a:sym typeface="Georgia"/>
                        </a:rPr>
                        <a:t>(b) a society shaped by divine revelation</a:t>
                      </a:r>
                      <a:endParaRPr sz="1000"/>
                    </a:p>
                  </a:txBody>
                  <a:tcPr marL="114300" marR="114300" marT="80825" marB="808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76200" marR="0" lvl="0" indent="-76200" algn="l" rtl="0">
                        <a:lnSpc>
                          <a:spcPct val="90000"/>
                        </a:lnSpc>
                        <a:spcBef>
                          <a:spcPts val="0"/>
                        </a:spcBef>
                        <a:spcAft>
                          <a:spcPts val="0"/>
                        </a:spcAft>
                        <a:buClr>
                          <a:srgbClr val="B00000"/>
                        </a:buClr>
                        <a:buSzPts val="1500"/>
                        <a:buFont typeface="Georgia"/>
                        <a:buNone/>
                      </a:pPr>
                      <a:r>
                        <a:rPr lang="en-GB" sz="1500" b="1" i="0" u="none" strike="noStrike" cap="none">
                          <a:solidFill>
                            <a:srgbClr val="B00000"/>
                          </a:solidFill>
                          <a:latin typeface="Georgia"/>
                          <a:ea typeface="Georgia"/>
                          <a:cs typeface="Georgia"/>
                          <a:sym typeface="Georgia"/>
                        </a:rPr>
                        <a:t>Goals</a:t>
                      </a:r>
                      <a:r>
                        <a:rPr lang="en-GB" sz="1500" b="1" i="0" u="none" strike="noStrike" cap="none">
                          <a:solidFill>
                            <a:srgbClr val="000000"/>
                          </a:solidFill>
                          <a:latin typeface="Georgia"/>
                          <a:ea typeface="Georgia"/>
                          <a:cs typeface="Georgia"/>
                          <a:sym typeface="Georgia"/>
                        </a:rPr>
                        <a:t> =</a:t>
                      </a:r>
                      <a:r>
                        <a:rPr lang="en-GB" sz="1500" b="0" i="0" u="none" strike="noStrike" cap="none">
                          <a:solidFill>
                            <a:srgbClr val="000000"/>
                          </a:solidFill>
                          <a:latin typeface="Georgia"/>
                          <a:ea typeface="Georgia"/>
                          <a:cs typeface="Georgia"/>
                          <a:sym typeface="Georgia"/>
                        </a:rPr>
                        <a:t> </a:t>
                      </a:r>
                      <a:endParaRPr sz="1000"/>
                    </a:p>
                    <a:p>
                      <a:pPr marL="76200" marR="0" lvl="0" indent="-76200" algn="l" rtl="0">
                        <a:lnSpc>
                          <a:spcPct val="104000"/>
                        </a:lnSpc>
                        <a:spcBef>
                          <a:spcPts val="100"/>
                        </a:spcBef>
                        <a:spcAft>
                          <a:spcPts val="0"/>
                        </a:spcAft>
                        <a:buClr>
                          <a:srgbClr val="000000"/>
                        </a:buClr>
                        <a:buSzPts val="1500"/>
                        <a:buFont typeface="Georgia"/>
                        <a:buNone/>
                      </a:pPr>
                      <a:r>
                        <a:rPr lang="en-GB" sz="1500" b="0" i="0" u="none" strike="noStrike" cap="none">
                          <a:solidFill>
                            <a:srgbClr val="000000"/>
                          </a:solidFill>
                          <a:latin typeface="Georgia"/>
                          <a:ea typeface="Georgia"/>
                          <a:cs typeface="Georgia"/>
                          <a:sym typeface="Georgia"/>
                        </a:rPr>
                        <a:t>advancement of knowledge, by way of testable causal hypotheses.</a:t>
                      </a:r>
                      <a:endParaRPr sz="1000"/>
                    </a:p>
                  </a:txBody>
                  <a:tcPr marL="114300" marR="114300" marT="80825" marB="808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296125">
                <a:tc>
                  <a:txBody>
                    <a:bodyPr/>
                    <a:lstStyle/>
                    <a:p>
                      <a:pPr marL="0" marR="0" lvl="0" indent="0" algn="l" rtl="0">
                        <a:lnSpc>
                          <a:spcPct val="90000"/>
                        </a:lnSpc>
                        <a:spcBef>
                          <a:spcPts val="0"/>
                        </a:spcBef>
                        <a:spcAft>
                          <a:spcPts val="0"/>
                        </a:spcAft>
                        <a:buClr>
                          <a:srgbClr val="B00000"/>
                        </a:buClr>
                        <a:buSzPts val="1500"/>
                        <a:buFont typeface="Georgia"/>
                        <a:buNone/>
                      </a:pPr>
                      <a:r>
                        <a:rPr lang="en-GB" sz="1500" b="1" i="0" u="none" strike="noStrike" cap="none">
                          <a:solidFill>
                            <a:srgbClr val="B00000"/>
                          </a:solidFill>
                          <a:latin typeface="Georgia"/>
                          <a:ea typeface="Georgia"/>
                          <a:cs typeface="Georgia"/>
                          <a:sym typeface="Georgia"/>
                        </a:rPr>
                        <a:t>Means</a:t>
                      </a:r>
                      <a:r>
                        <a:rPr lang="en-GB" sz="1500" b="1" i="0" u="none" strike="noStrike" cap="none">
                          <a:solidFill>
                            <a:srgbClr val="000000"/>
                          </a:solidFill>
                          <a:latin typeface="Georgia"/>
                          <a:ea typeface="Georgia"/>
                          <a:cs typeface="Georgia"/>
                          <a:sym typeface="Georgia"/>
                        </a:rPr>
                        <a:t> =</a:t>
                      </a:r>
                      <a:endParaRPr sz="1000"/>
                    </a:p>
                    <a:p>
                      <a:pPr marL="152400" marR="0" lvl="0" indent="-152400" algn="l" rtl="0">
                        <a:lnSpc>
                          <a:spcPct val="104000"/>
                        </a:lnSpc>
                        <a:spcBef>
                          <a:spcPts val="200"/>
                        </a:spcBef>
                        <a:spcAft>
                          <a:spcPts val="0"/>
                        </a:spcAft>
                        <a:buClr>
                          <a:srgbClr val="000000"/>
                        </a:buClr>
                        <a:buSzPts val="1500"/>
                        <a:buFont typeface="Georgia"/>
                        <a:buNone/>
                      </a:pPr>
                      <a:r>
                        <a:rPr lang="en-GB" sz="1500" b="0" i="0" u="none" strike="noStrike" cap="none">
                          <a:solidFill>
                            <a:srgbClr val="000000"/>
                          </a:solidFill>
                          <a:latin typeface="Georgia"/>
                          <a:ea typeface="Georgia"/>
                          <a:cs typeface="Georgia"/>
                          <a:sym typeface="Georgia"/>
                        </a:rPr>
                        <a:t>(a) correct living in accordance with </a:t>
                      </a:r>
                      <a:r>
                        <a:rPr lang="en-GB" sz="1500" b="0" i="0" u="sng" strike="noStrike" cap="none">
                          <a:solidFill>
                            <a:srgbClr val="000000"/>
                          </a:solidFill>
                          <a:latin typeface="Georgia"/>
                          <a:ea typeface="Georgia"/>
                          <a:cs typeface="Georgia"/>
                          <a:sym typeface="Georgia"/>
                        </a:rPr>
                        <a:t>authority</a:t>
                      </a:r>
                      <a:endParaRPr sz="1000"/>
                    </a:p>
                    <a:p>
                      <a:pPr marL="152400" marR="0" lvl="0" indent="-152400" algn="l" rtl="0">
                        <a:lnSpc>
                          <a:spcPct val="104000"/>
                        </a:lnSpc>
                        <a:spcBef>
                          <a:spcPts val="200"/>
                        </a:spcBef>
                        <a:spcAft>
                          <a:spcPts val="0"/>
                        </a:spcAft>
                        <a:buClr>
                          <a:srgbClr val="000000"/>
                        </a:buClr>
                        <a:buSzPts val="1500"/>
                        <a:buFont typeface="Georgia"/>
                        <a:buNone/>
                      </a:pPr>
                      <a:r>
                        <a:rPr lang="en-GB" sz="1500" b="0" i="0" u="none" strike="noStrike" cap="none">
                          <a:solidFill>
                            <a:srgbClr val="000000"/>
                          </a:solidFill>
                          <a:latin typeface="Georgia"/>
                          <a:ea typeface="Georgia"/>
                          <a:cs typeface="Georgia"/>
                          <a:sym typeface="Georgia"/>
                        </a:rPr>
                        <a:t>(b) ritual practices</a:t>
                      </a:r>
                      <a:endParaRPr sz="1000"/>
                    </a:p>
                  </a:txBody>
                  <a:tcPr marL="114300" marR="114300" marT="80825" marB="808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90000"/>
                        </a:lnSpc>
                        <a:spcBef>
                          <a:spcPts val="0"/>
                        </a:spcBef>
                        <a:spcAft>
                          <a:spcPts val="0"/>
                        </a:spcAft>
                        <a:buClr>
                          <a:srgbClr val="B00000"/>
                        </a:buClr>
                        <a:buSzPts val="1500"/>
                        <a:buFont typeface="Georgia"/>
                        <a:buNone/>
                      </a:pPr>
                      <a:r>
                        <a:rPr lang="en-GB" sz="1500" b="1" i="0" u="none" strike="noStrike" cap="none">
                          <a:solidFill>
                            <a:srgbClr val="B00000"/>
                          </a:solidFill>
                          <a:latin typeface="Georgia"/>
                          <a:ea typeface="Georgia"/>
                          <a:cs typeface="Georgia"/>
                          <a:sym typeface="Georgia"/>
                        </a:rPr>
                        <a:t>Means</a:t>
                      </a:r>
                      <a:r>
                        <a:rPr lang="en-GB" sz="1500" b="1" i="0" u="none" strike="noStrike" cap="none">
                          <a:solidFill>
                            <a:srgbClr val="000000"/>
                          </a:solidFill>
                          <a:latin typeface="Georgia"/>
                          <a:ea typeface="Georgia"/>
                          <a:cs typeface="Georgia"/>
                          <a:sym typeface="Georgia"/>
                        </a:rPr>
                        <a:t> =</a:t>
                      </a:r>
                      <a:endParaRPr sz="1000"/>
                    </a:p>
                    <a:p>
                      <a:pPr marL="152400" marR="0" lvl="0" indent="-152400" algn="l" rtl="0">
                        <a:lnSpc>
                          <a:spcPct val="104000"/>
                        </a:lnSpc>
                        <a:spcBef>
                          <a:spcPts val="100"/>
                        </a:spcBef>
                        <a:spcAft>
                          <a:spcPts val="0"/>
                        </a:spcAft>
                        <a:buClr>
                          <a:srgbClr val="000000"/>
                        </a:buClr>
                        <a:buSzPts val="1500"/>
                        <a:buFont typeface="Georgia"/>
                        <a:buNone/>
                      </a:pPr>
                      <a:r>
                        <a:rPr lang="en-GB" sz="1500" b="0" i="0" u="none" strike="noStrike" cap="none">
                          <a:solidFill>
                            <a:srgbClr val="000000"/>
                          </a:solidFill>
                          <a:latin typeface="Georgia"/>
                          <a:ea typeface="Georgia"/>
                          <a:cs typeface="Georgia"/>
                          <a:sym typeface="Georgia"/>
                        </a:rPr>
                        <a:t>(a) controlled experiment</a:t>
                      </a:r>
                      <a:endParaRPr sz="1000"/>
                    </a:p>
                    <a:p>
                      <a:pPr marL="152400" marR="0" lvl="0" indent="-152400" algn="l" rtl="0">
                        <a:lnSpc>
                          <a:spcPct val="104000"/>
                        </a:lnSpc>
                        <a:spcBef>
                          <a:spcPts val="100"/>
                        </a:spcBef>
                        <a:spcAft>
                          <a:spcPts val="0"/>
                        </a:spcAft>
                        <a:buClr>
                          <a:srgbClr val="000000"/>
                        </a:buClr>
                        <a:buSzPts val="1500"/>
                        <a:buFont typeface="Georgia"/>
                        <a:buNone/>
                      </a:pPr>
                      <a:r>
                        <a:rPr lang="en-GB" sz="1500" b="0" i="0" u="none" strike="noStrike" cap="none">
                          <a:solidFill>
                            <a:srgbClr val="000000"/>
                          </a:solidFill>
                          <a:latin typeface="Georgia"/>
                          <a:ea typeface="Georgia"/>
                          <a:cs typeface="Georgia"/>
                          <a:sym typeface="Georgia"/>
                        </a:rPr>
                        <a:t>(b) </a:t>
                      </a:r>
                      <a:r>
                        <a:rPr lang="en-GB" sz="1500" b="0" i="0" u="sng" strike="noStrike" cap="none">
                          <a:solidFill>
                            <a:srgbClr val="000000"/>
                          </a:solidFill>
                          <a:latin typeface="Georgia"/>
                          <a:ea typeface="Georgia"/>
                          <a:cs typeface="Georgia"/>
                          <a:sym typeface="Georgia"/>
                        </a:rPr>
                        <a:t>collective criticism</a:t>
                      </a:r>
                      <a:endParaRPr sz="1000"/>
                    </a:p>
                  </a:txBody>
                  <a:tcPr marL="114300" marR="114300" marT="80825" marB="808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184875">
                <a:tc>
                  <a:txBody>
                    <a:bodyPr/>
                    <a:lstStyle/>
                    <a:p>
                      <a:pPr marL="0" marR="0" lvl="0" indent="0" algn="l" rtl="0">
                        <a:lnSpc>
                          <a:spcPct val="90000"/>
                        </a:lnSpc>
                        <a:spcBef>
                          <a:spcPts val="0"/>
                        </a:spcBef>
                        <a:spcAft>
                          <a:spcPts val="0"/>
                        </a:spcAft>
                        <a:buClr>
                          <a:srgbClr val="B00000"/>
                        </a:buClr>
                        <a:buSzPts val="1500"/>
                        <a:buFont typeface="Georgia"/>
                        <a:buNone/>
                      </a:pPr>
                      <a:r>
                        <a:rPr lang="en-GB" sz="1500" b="1" i="0" u="none" strike="noStrike" cap="none">
                          <a:solidFill>
                            <a:srgbClr val="B00000"/>
                          </a:solidFill>
                          <a:latin typeface="Georgia"/>
                          <a:ea typeface="Georgia"/>
                          <a:cs typeface="Georgia"/>
                          <a:sym typeface="Georgia"/>
                        </a:rPr>
                        <a:t>Norm</a:t>
                      </a:r>
                      <a:r>
                        <a:rPr lang="en-GB" sz="1500" b="1" i="0" u="none" strike="noStrike" cap="none">
                          <a:solidFill>
                            <a:srgbClr val="000000"/>
                          </a:solidFill>
                          <a:latin typeface="Georgia"/>
                          <a:ea typeface="Georgia"/>
                          <a:cs typeface="Georgia"/>
                          <a:sym typeface="Georgia"/>
                        </a:rPr>
                        <a:t> =</a:t>
                      </a:r>
                      <a:endParaRPr sz="1000"/>
                    </a:p>
                    <a:p>
                      <a:pPr marL="38100" marR="0" lvl="0" indent="-38100" algn="l" rtl="0">
                        <a:lnSpc>
                          <a:spcPct val="104000"/>
                        </a:lnSpc>
                        <a:spcBef>
                          <a:spcPts val="200"/>
                        </a:spcBef>
                        <a:spcAft>
                          <a:spcPts val="0"/>
                        </a:spcAft>
                        <a:buClr>
                          <a:srgbClr val="000000"/>
                        </a:buClr>
                        <a:buSzPts val="1500"/>
                        <a:buFont typeface="Georgia"/>
                        <a:buNone/>
                      </a:pPr>
                      <a:r>
                        <a:rPr lang="en-GB" sz="1500" b="0" i="0" u="sng" strike="noStrike" cap="none">
                          <a:solidFill>
                            <a:srgbClr val="000000"/>
                          </a:solidFill>
                          <a:latin typeface="Georgia"/>
                          <a:ea typeface="Georgia"/>
                          <a:cs typeface="Georgia"/>
                          <a:sym typeface="Georgia"/>
                        </a:rPr>
                        <a:t>Acceptance</a:t>
                      </a:r>
                      <a:r>
                        <a:rPr lang="en-GB" sz="1500" b="0" i="0" u="none" strike="noStrike" cap="none">
                          <a:solidFill>
                            <a:srgbClr val="000000"/>
                          </a:solidFill>
                          <a:latin typeface="Georgia"/>
                          <a:ea typeface="Georgia"/>
                          <a:cs typeface="Georgia"/>
                          <a:sym typeface="Georgia"/>
                        </a:rPr>
                        <a:t> by faith of the </a:t>
                      </a:r>
                      <a:r>
                        <a:rPr lang="en-GB" sz="1500" b="0" i="0" u="sng" strike="noStrike" cap="none">
                          <a:solidFill>
                            <a:srgbClr val="000000"/>
                          </a:solidFill>
                          <a:latin typeface="Georgia"/>
                          <a:ea typeface="Georgia"/>
                          <a:cs typeface="Georgia"/>
                          <a:sym typeface="Georgia"/>
                        </a:rPr>
                        <a:t>authority</a:t>
                      </a:r>
                      <a:r>
                        <a:rPr lang="en-GB" sz="1500" b="0" i="0" u="none" strike="noStrike" cap="none">
                          <a:solidFill>
                            <a:srgbClr val="000000"/>
                          </a:solidFill>
                          <a:latin typeface="Georgia"/>
                          <a:ea typeface="Georgia"/>
                          <a:cs typeface="Georgia"/>
                          <a:sym typeface="Georgia"/>
                        </a:rPr>
                        <a:t> of Scripture and (in the Roman Catholic case) the Church</a:t>
                      </a:r>
                      <a:endParaRPr sz="1000"/>
                    </a:p>
                  </a:txBody>
                  <a:tcPr marL="114300" marR="114300" marT="80825" marB="808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90000"/>
                        </a:lnSpc>
                        <a:spcBef>
                          <a:spcPts val="0"/>
                        </a:spcBef>
                        <a:spcAft>
                          <a:spcPts val="0"/>
                        </a:spcAft>
                        <a:buClr>
                          <a:srgbClr val="B00000"/>
                        </a:buClr>
                        <a:buSzPts val="1500"/>
                        <a:buFont typeface="Georgia"/>
                        <a:buNone/>
                      </a:pPr>
                      <a:r>
                        <a:rPr lang="en-GB" sz="1500" b="1" i="0" u="none" strike="noStrike" cap="none">
                          <a:solidFill>
                            <a:srgbClr val="B00000"/>
                          </a:solidFill>
                          <a:latin typeface="Georgia"/>
                          <a:ea typeface="Georgia"/>
                          <a:cs typeface="Georgia"/>
                          <a:sym typeface="Georgia"/>
                        </a:rPr>
                        <a:t>Norm</a:t>
                      </a:r>
                      <a:r>
                        <a:rPr lang="en-GB" sz="1500" b="1" i="0" u="none" strike="noStrike" cap="none">
                          <a:solidFill>
                            <a:srgbClr val="000000"/>
                          </a:solidFill>
                          <a:latin typeface="Georgia"/>
                          <a:ea typeface="Georgia"/>
                          <a:cs typeface="Georgia"/>
                          <a:sym typeface="Georgia"/>
                        </a:rPr>
                        <a:t> =</a:t>
                      </a:r>
                      <a:endParaRPr sz="1000"/>
                    </a:p>
                    <a:p>
                      <a:pPr marL="0" marR="0" lvl="0" indent="0" algn="l" rtl="0">
                        <a:lnSpc>
                          <a:spcPct val="104000"/>
                        </a:lnSpc>
                        <a:spcBef>
                          <a:spcPts val="100"/>
                        </a:spcBef>
                        <a:spcAft>
                          <a:spcPts val="0"/>
                        </a:spcAft>
                        <a:buClr>
                          <a:srgbClr val="000000"/>
                        </a:buClr>
                        <a:buSzPts val="1500"/>
                        <a:buFont typeface="Georgia"/>
                        <a:buNone/>
                      </a:pPr>
                      <a:r>
                        <a:rPr lang="en-GB" sz="1500" b="0" i="0" u="sng" strike="noStrike" cap="none">
                          <a:solidFill>
                            <a:srgbClr val="000000"/>
                          </a:solidFill>
                          <a:latin typeface="Georgia"/>
                          <a:ea typeface="Georgia"/>
                          <a:cs typeface="Georgia"/>
                          <a:sym typeface="Georgia"/>
                        </a:rPr>
                        <a:t>Question authority</a:t>
                      </a:r>
                      <a:endParaRPr sz="1000"/>
                    </a:p>
                    <a:p>
                      <a:pPr marL="38100" marR="0" lvl="0" indent="-38100" algn="l" rtl="0">
                        <a:lnSpc>
                          <a:spcPct val="108000"/>
                        </a:lnSpc>
                        <a:spcBef>
                          <a:spcPts val="100"/>
                        </a:spcBef>
                        <a:spcAft>
                          <a:spcPts val="0"/>
                        </a:spcAft>
                        <a:buClr>
                          <a:srgbClr val="000000"/>
                        </a:buClr>
                        <a:buSzPts val="1400"/>
                        <a:buFont typeface="Georgia"/>
                        <a:buNone/>
                      </a:pPr>
                      <a:r>
                        <a:rPr lang="en-GB" sz="1400" b="0" i="0" u="none" strike="noStrike" cap="none">
                          <a:solidFill>
                            <a:srgbClr val="000000"/>
                          </a:solidFill>
                          <a:latin typeface="Georgia"/>
                          <a:ea typeface="Georgia"/>
                          <a:cs typeface="Georgia"/>
                          <a:sym typeface="Georgia"/>
                        </a:rPr>
                        <a:t>e.g. </a:t>
                      </a:r>
                      <a:r>
                        <a:rPr lang="en-GB" sz="1400" b="0" i="1" u="none" strike="noStrike" cap="none">
                          <a:solidFill>
                            <a:srgbClr val="000058"/>
                          </a:solidFill>
                          <a:latin typeface="Georgia"/>
                          <a:ea typeface="Georgia"/>
                          <a:cs typeface="Georgia"/>
                          <a:sym typeface="Georgia"/>
                        </a:rPr>
                        <a:t>Nullius in verba</a:t>
                      </a:r>
                      <a:r>
                        <a:rPr lang="en-GB" sz="1400" b="0" i="0" u="none" strike="noStrike" cap="none">
                          <a:solidFill>
                            <a:srgbClr val="000000"/>
                          </a:solidFill>
                          <a:latin typeface="Georgia"/>
                          <a:ea typeface="Georgia"/>
                          <a:cs typeface="Georgia"/>
                          <a:sym typeface="Georgia"/>
                        </a:rPr>
                        <a:t> (</a:t>
                      </a:r>
                      <a:r>
                        <a:rPr lang="en-GB" sz="1400" b="0" i="0" u="none" strike="noStrike" cap="none">
                          <a:solidFill>
                            <a:srgbClr val="000058"/>
                          </a:solidFill>
                          <a:latin typeface="Georgia"/>
                          <a:ea typeface="Georgia"/>
                          <a:cs typeface="Georgia"/>
                          <a:sym typeface="Georgia"/>
                        </a:rPr>
                        <a:t>‘Take no one’s word for it’</a:t>
                      </a:r>
                      <a:r>
                        <a:rPr lang="en-GB" sz="1400" b="0" i="0" u="none" strike="noStrike" cap="none">
                          <a:solidFill>
                            <a:srgbClr val="000000"/>
                          </a:solidFill>
                          <a:latin typeface="Georgia"/>
                          <a:ea typeface="Georgia"/>
                          <a:cs typeface="Georgia"/>
                          <a:sym typeface="Georgia"/>
                        </a:rPr>
                        <a:t>)</a:t>
                      </a:r>
                      <a:endParaRPr sz="1000"/>
                    </a:p>
                  </a:txBody>
                  <a:tcPr marL="114300" marR="114300" marT="80825" marB="808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OI_THEME_TEMPLATE_DESIGN">
  <a:themeElements>
    <a:clrScheme name="POI_THEME_TEMPLATE_DESIGN">
      <a:dk1>
        <a:srgbClr val="000000"/>
      </a:dk1>
      <a:lt1>
        <a:srgbClr val="FFFFFF"/>
      </a:lt1>
      <a:dk2>
        <a:srgbClr val="000000"/>
      </a:dk2>
      <a:lt2>
        <a:srgbClr val="808080"/>
      </a:lt2>
      <a:accent1>
        <a:srgbClr val="00CC99"/>
      </a:accent1>
      <a:accent2>
        <a:srgbClr val="3333CC"/>
      </a:accent2>
      <a:accent3>
        <a:srgbClr val="FFFFFF"/>
      </a:accent3>
      <a:accent4>
        <a:srgbClr val="00CC99"/>
      </a:accent4>
      <a:accent5>
        <a:srgbClr val="3333CC"/>
      </a:accent5>
      <a:accent6>
        <a:srgbClr val="FFFFFF"/>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1481</Words>
  <Application>Microsoft Macintosh PowerPoint</Application>
  <PresentationFormat>On-screen Show (16:9)</PresentationFormat>
  <Paragraphs>167</Paragraphs>
  <Slides>24</Slides>
  <Notes>24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Arial</vt:lpstr>
      <vt:lpstr>Georgia</vt:lpstr>
      <vt:lpstr>Times New Roman</vt:lpstr>
      <vt:lpstr>Verdana</vt:lpstr>
      <vt:lpstr>Simple Light</vt:lpstr>
      <vt:lpstr>POI_THEME_TEMPLATE_DESIGN</vt:lpstr>
      <vt:lpstr>PowerPoint Presentation</vt:lpstr>
      <vt:lpstr>PowerPoint Presentation</vt:lpstr>
      <vt:lpstr>PowerPoint Presentation</vt:lpstr>
      <vt:lpstr>PowerPoint Presentation</vt:lpstr>
      <vt:lpstr>PowerPoint Presentation</vt:lpstr>
      <vt:lpstr>PowerPoint Presentation</vt:lpstr>
      <vt:lpstr>Ptolemaic Astronomy: e.g. Eclipses</vt:lpstr>
      <vt:lpstr>PowerPoint Presentation</vt:lpstr>
      <vt:lpstr>PowerPoint Presentation</vt:lpstr>
      <vt:lpstr>PowerPoint Presentation</vt:lpstr>
      <vt:lpstr>PowerPoint Presentation</vt:lpstr>
      <vt:lpstr>The Church’s Condemnation of Copernicanism</vt:lpstr>
      <vt:lpstr>A Dispute about Biblical Authority</vt:lpstr>
      <vt:lpstr>Issue 1: The Scope of Biblical Authority – A</vt:lpstr>
      <vt:lpstr>Issue 1: The Scope of Biblical Authority – B</vt:lpstr>
      <vt:lpstr>Issue 2: What to do with apparent conflict – A</vt:lpstr>
      <vt:lpstr>Issue 2: What to do with apparent conflict – B</vt:lpstr>
      <vt:lpstr>Issue 2: What to do with apparent conflict – C</vt:lpstr>
      <vt:lpstr>Issue 2: What to do with apparent conflict – D</vt:lpstr>
      <vt:lpstr>Issue 2: What to do with apparent conflict – D</vt:lpstr>
      <vt:lpstr>Issue 2: What to do with apparent conflict – E</vt:lpstr>
      <vt:lpstr>Qu: Is this a Conflict between Science and Religion?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Bob and Mary Cumming</cp:lastModifiedBy>
  <cp:revision>1</cp:revision>
  <dcterms:modified xsi:type="dcterms:W3CDTF">2026-09-07T04:36:29Z</dcterms:modified>
</cp:coreProperties>
</file>